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314" r:id="rId4"/>
    <p:sldId id="261" r:id="rId5"/>
    <p:sldId id="313" r:id="rId6"/>
    <p:sldId id="339" r:id="rId7"/>
    <p:sldId id="315" r:id="rId8"/>
    <p:sldId id="321" r:id="rId9"/>
    <p:sldId id="320" r:id="rId10"/>
    <p:sldId id="343" r:id="rId11"/>
    <p:sldId id="324" r:id="rId12"/>
    <p:sldId id="325" r:id="rId13"/>
    <p:sldId id="328" r:id="rId14"/>
    <p:sldId id="332" r:id="rId15"/>
    <p:sldId id="333" r:id="rId16"/>
    <p:sldId id="345" r:id="rId17"/>
    <p:sldId id="330" r:id="rId18"/>
    <p:sldId id="346" r:id="rId19"/>
    <p:sldId id="327" r:id="rId20"/>
    <p:sldId id="329" r:id="rId21"/>
    <p:sldId id="263" r:id="rId22"/>
    <p:sldId id="335" r:id="rId23"/>
  </p:sldIdLst>
  <p:sldSz cx="9144000" cy="5143500" type="screen16x9"/>
  <p:notesSz cx="6858000" cy="9144000"/>
  <p:embeddedFontLst>
    <p:embeddedFont>
      <p:font typeface="Krona One" panose="02010605030500060004" pitchFamily="2" charset="77"/>
      <p:regular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Ubuntu" panose="020B0504030602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8">
          <p15:clr>
            <a:srgbClr val="FF0000"/>
          </p15:clr>
        </p15:guide>
        <p15:guide id="2" pos="519">
          <p15:clr>
            <a:srgbClr val="FFFF00"/>
          </p15:clr>
        </p15:guide>
        <p15:guide id="3" orient="horz" pos="2889">
          <p15:clr>
            <a:srgbClr val="FFFF00"/>
          </p15:clr>
        </p15:guide>
        <p15:guide id="4" orient="horz" pos="347">
          <p15:clr>
            <a:srgbClr val="FFFF00"/>
          </p15:clr>
        </p15:guide>
        <p15:guide id="5" pos="5249">
          <p15:clr>
            <a:srgbClr val="FFFF00"/>
          </p15:clr>
        </p15:guide>
        <p15:guide id="6" pos="2888">
          <p15:clr>
            <a:srgbClr val="9AA0A6"/>
          </p15:clr>
        </p15:guide>
        <p15:guide id="7" orient="horz">
          <p15:clr>
            <a:srgbClr val="9AA0A6"/>
          </p15:clr>
        </p15:guide>
        <p15:guide id="8" orient="horz" pos="1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F4D000"/>
    <a:srgbClr val="336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CE1833-CDCB-4EC8-BAD8-BEB1516F718B}">
  <a:tblStyle styleId="{ADCE1833-CDCB-4EC8-BAD8-BEB1516F71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>
        <p:scale>
          <a:sx n="100" d="100"/>
          <a:sy n="100" d="100"/>
        </p:scale>
        <p:origin x="1960" y="1144"/>
      </p:cViewPr>
      <p:guideLst>
        <p:guide orient="horz" pos="498"/>
        <p:guide pos="519"/>
        <p:guide orient="horz" pos="2889"/>
        <p:guide orient="horz" pos="347"/>
        <p:guide pos="5249"/>
        <p:guide pos="2888"/>
        <p:guide orient="horz"/>
        <p:guide orient="horz" pos="1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92bac1024b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92bac1024b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55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71e807b215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71e807b215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17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36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1e807b215_2_3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1e807b215_2_3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1e807b215_3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1e807b215_3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39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6f39c49ba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6f39c49ba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29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325078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91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AND_TWO_COLUMNS_1_1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"/>
          <p:cNvSpPr txBox="1">
            <a:spLocks noGrp="1"/>
          </p:cNvSpPr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8"/>
          <p:cNvSpPr txBox="1">
            <a:spLocks noGrp="1"/>
          </p:cNvSpPr>
          <p:nvPr>
            <p:ph type="subTitle" idx="1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4" name="Google Shape;454;p18"/>
          <p:cNvSpPr txBox="1">
            <a:spLocks noGrp="1"/>
          </p:cNvSpPr>
          <p:nvPr>
            <p:ph type="subTitle" idx="2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5" name="Google Shape;455;p18"/>
          <p:cNvSpPr txBox="1">
            <a:spLocks noGrp="1"/>
          </p:cNvSpPr>
          <p:nvPr>
            <p:ph type="subTitle" idx="3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6" name="Google Shape;456;p18"/>
          <p:cNvSpPr txBox="1">
            <a:spLocks noGrp="1"/>
          </p:cNvSpPr>
          <p:nvPr>
            <p:ph type="subTitle" idx="4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18"/>
          <p:cNvSpPr txBox="1">
            <a:spLocks noGrp="1"/>
          </p:cNvSpPr>
          <p:nvPr>
            <p:ph type="subTitle" idx="5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8"/>
          <p:cNvSpPr txBox="1">
            <a:spLocks noGrp="1"/>
          </p:cNvSpPr>
          <p:nvPr>
            <p:ph type="subTitle" idx="6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18"/>
          <p:cNvSpPr txBox="1">
            <a:spLocks noGrp="1"/>
          </p:cNvSpPr>
          <p:nvPr>
            <p:ph type="subTitle" idx="7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18"/>
          <p:cNvSpPr txBox="1">
            <a:spLocks noGrp="1"/>
          </p:cNvSpPr>
          <p:nvPr>
            <p:ph type="subTitle" idx="8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1" name="Google Shape;461;p18"/>
          <p:cNvSpPr txBox="1">
            <a:spLocks noGrp="1"/>
          </p:cNvSpPr>
          <p:nvPr>
            <p:ph type="subTitle" idx="9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2" name="Google Shape;462;p18"/>
          <p:cNvSpPr txBox="1">
            <a:spLocks noGrp="1"/>
          </p:cNvSpPr>
          <p:nvPr>
            <p:ph type="subTitle" idx="13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18"/>
          <p:cNvSpPr txBox="1">
            <a:spLocks noGrp="1"/>
          </p:cNvSpPr>
          <p:nvPr>
            <p:ph type="subTitle" idx="14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4" name="Google Shape;464;p18"/>
          <p:cNvSpPr txBox="1">
            <a:spLocks noGrp="1"/>
          </p:cNvSpPr>
          <p:nvPr>
            <p:ph type="subTitle" idx="15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1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8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8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9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9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480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81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19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>
            <a:spLocks noGrp="1"/>
          </p:cNvSpPr>
          <p:nvPr>
            <p:ph type="title" idx="13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>
            <a:spLocks noGrp="1"/>
          </p:cNvSpPr>
          <p:nvPr>
            <p:ph type="title" idx="15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BLANK_1_1_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1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96" name="Google Shape;496;p21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1"/>
          <p:cNvSpPr txBox="1">
            <a:spLocks noGrp="1"/>
          </p:cNvSpPr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BLANK_1_1_1_1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0" y="387100"/>
            <a:ext cx="9898655" cy="1084938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6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25" name="Google Shape;525;p26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name="adj1" fmla="val 5366625"/>
                <a:gd name="adj2" fmla="val 16232262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name="adj1" fmla="val 5366625"/>
                <a:gd name="adj2" fmla="val 16226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27" name="Google Shape;527;p26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26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29" name="Google Shape;529;p26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26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26"/>
          <p:cNvSpPr/>
          <p:nvPr/>
        </p:nvSpPr>
        <p:spPr>
          <a:xfrm>
            <a:off x="-5524513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7524737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BLANK_1_1_1_1_1_1_1_1_1_2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7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9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55350" y="133755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8" name="Google Shape;68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72" name="Google Shape;72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1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96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97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42" extrusionOk="0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65925" h="4776" extrusionOk="0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4554" extrusionOk="0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66004" h="3309" extrusionOk="0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avLst/>
              <a:gdLst/>
              <a:ahLst/>
              <a:cxnLst/>
              <a:rect l="l" t="t" r="r" b="b"/>
              <a:pathLst>
                <a:path w="18335" h="7785" extrusionOk="0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avLst/>
              <a:gdLst/>
              <a:ahLst/>
              <a:cxnLst/>
              <a:rect l="l" t="t" r="r" b="b"/>
              <a:pathLst>
                <a:path w="15983" h="5757" extrusionOk="0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avLst/>
              <a:gdLst/>
              <a:ahLst/>
              <a:cxnLst/>
              <a:rect l="l" t="t" r="r" b="b"/>
              <a:pathLst>
                <a:path w="11199" h="4639" extrusionOk="0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avLst/>
              <a:gdLst/>
              <a:ahLst/>
              <a:cxnLst/>
              <a:rect l="l" t="t" r="r" b="b"/>
              <a:pathLst>
                <a:path w="6552" h="1980" extrusionOk="0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avLst/>
              <a:gdLst/>
              <a:ahLst/>
              <a:cxnLst/>
              <a:rect l="l" t="t" r="r" b="b"/>
              <a:pathLst>
                <a:path w="751" h="746" extrusionOk="0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7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avLst/>
              <a:gdLst/>
              <a:ahLst/>
              <a:cxnLst/>
              <a:rect l="l" t="t" r="r" b="b"/>
              <a:pathLst>
                <a:path w="4489" h="570" extrusionOk="0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avLst/>
              <a:gdLst/>
              <a:ahLst/>
              <a:cxnLst/>
              <a:rect l="l" t="t" r="r" b="b"/>
              <a:pathLst>
                <a:path w="14910" h="2903" extrusionOk="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avLst/>
              <a:gdLst/>
              <a:ahLst/>
              <a:cxnLst/>
              <a:rect l="l" t="t" r="r" b="b"/>
              <a:pathLst>
                <a:path w="3432" h="529" extrusionOk="0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avLst/>
                <a:gdLst/>
                <a:ahLst/>
                <a:cxnLst/>
                <a:rect l="l" t="t" r="r" b="b"/>
                <a:pathLst>
                  <a:path w="65969" h="22162" extrusionOk="0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9126" extrusionOk="0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avLst/>
                <a:gdLst/>
                <a:ahLst/>
                <a:cxnLst/>
                <a:rect l="l" t="t" r="r" b="b"/>
                <a:pathLst>
                  <a:path w="65938" h="5673" extrusionOk="0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avLst/>
                <a:gdLst/>
                <a:ahLst/>
                <a:cxnLst/>
                <a:rect l="l" t="t" r="r" b="b"/>
                <a:pathLst>
                  <a:path w="33573" h="6273" extrusionOk="0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454" extrusionOk="0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9454" extrusionOk="0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avLst/>
                <a:gdLst/>
                <a:ahLst/>
                <a:cxnLst/>
                <a:rect l="l" t="t" r="r" b="b"/>
                <a:pathLst>
                  <a:path w="65258" h="5638" extrusionOk="0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7222" extrusionOk="0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8620" extrusionOk="0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334" extrusionOk="0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9938" extrusionOk="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569" extrusionOk="0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65" extrusionOk="0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69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65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3241" extrusionOk="0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435" extrusionOk="0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30" extrusionOk="0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463" extrusionOk="0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434" extrusionOk="0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4" extrusionOk="0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39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5" h="20916" extrusionOk="0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7" h="8954" extrusionOk="0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1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609560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7486262" y="4830089"/>
            <a:ext cx="321723" cy="171185"/>
          </a:xfrm>
          <a:custGeom>
            <a:avLst/>
            <a:gdLst/>
            <a:ahLst/>
            <a:cxnLst/>
            <a:rect l="l" t="t" r="r" b="b"/>
            <a:pathLst>
              <a:path w="2197" h="1169" extrusionOk="0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7483479" y="4724217"/>
            <a:ext cx="331095" cy="22258"/>
          </a:xfrm>
          <a:custGeom>
            <a:avLst/>
            <a:gdLst/>
            <a:ahLst/>
            <a:cxnLst/>
            <a:rect l="l" t="t" r="r" b="b"/>
            <a:pathLst>
              <a:path w="2261" h="152" extrusionOk="0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7505737" y="4761411"/>
            <a:ext cx="286578" cy="181290"/>
          </a:xfrm>
          <a:custGeom>
            <a:avLst/>
            <a:gdLst/>
            <a:ahLst/>
            <a:cxnLst/>
            <a:rect l="l" t="t" r="r" b="b"/>
            <a:pathLst>
              <a:path w="1957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83479" y="4746328"/>
            <a:ext cx="331095" cy="15229"/>
          </a:xfrm>
          <a:custGeom>
            <a:avLst/>
            <a:gdLst/>
            <a:ahLst/>
            <a:cxnLst/>
            <a:rect l="l" t="t" r="r" b="b"/>
            <a:pathLst>
              <a:path w="2261" h="104" extrusionOk="0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6098496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5974466" y="4830089"/>
            <a:ext cx="322455" cy="171185"/>
          </a:xfrm>
          <a:custGeom>
            <a:avLst/>
            <a:gdLst/>
            <a:ahLst/>
            <a:cxnLst/>
            <a:rect l="l" t="t" r="r" b="b"/>
            <a:pathLst>
              <a:path w="2202" h="1169" extrusionOk="0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5972562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5994527" y="4761411"/>
            <a:ext cx="286139" cy="181290"/>
          </a:xfrm>
          <a:custGeom>
            <a:avLst/>
            <a:gdLst/>
            <a:ahLst/>
            <a:cxnLst/>
            <a:rect l="l" t="t" r="r" b="b"/>
            <a:pathLst>
              <a:path w="1954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5972562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6654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2842952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841195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2862574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2841195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45533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1331156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1329399" y="4724217"/>
            <a:ext cx="330363" cy="22258"/>
          </a:xfrm>
          <a:custGeom>
            <a:avLst/>
            <a:gdLst/>
            <a:ahLst/>
            <a:cxnLst/>
            <a:rect l="l" t="t" r="r" b="b"/>
            <a:pathLst>
              <a:path w="2256" h="152" extrusionOk="0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1351510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329399" y="4746328"/>
            <a:ext cx="330363" cy="15229"/>
          </a:xfrm>
          <a:custGeom>
            <a:avLst/>
            <a:gdLst/>
            <a:ahLst/>
            <a:cxnLst/>
            <a:rect l="l" t="t" r="r" b="b"/>
            <a:pathLst>
              <a:path w="2256" h="104" extrusionOk="0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avLst/>
            <a:gdLst/>
            <a:ahLst/>
            <a:cxnLst/>
            <a:rect l="l" t="t" r="r" b="b"/>
            <a:pathLst>
              <a:path w="3699" h="24182" extrusionOk="0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avLst/>
            <a:gdLst/>
            <a:ahLst/>
            <a:cxnLst/>
            <a:rect l="l" t="t" r="r" b="b"/>
            <a:pathLst>
              <a:path w="1195" h="24182" extrusionOk="0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avLst/>
            <a:gdLst/>
            <a:ahLst/>
            <a:cxnLst/>
            <a:rect l="l" t="t" r="r" b="b"/>
            <a:pathLst>
              <a:path w="1093" h="24182" extrusionOk="0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467210" y="4507054"/>
            <a:ext cx="206916" cy="430526"/>
          </a:xfrm>
          <a:custGeom>
            <a:avLst/>
            <a:gdLst/>
            <a:ahLst/>
            <a:cxnLst/>
            <a:rect l="l" t="t" r="r" b="b"/>
            <a:pathLst>
              <a:path w="1413" h="2940" extrusionOk="0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292366" y="4507054"/>
            <a:ext cx="174993" cy="346618"/>
          </a:xfrm>
          <a:custGeom>
            <a:avLst/>
            <a:gdLst/>
            <a:ahLst/>
            <a:cxnLst/>
            <a:rect l="l" t="t" r="r" b="b"/>
            <a:pathLst>
              <a:path w="1195" h="2367" extrusionOk="0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4673976" y="4507054"/>
            <a:ext cx="160056" cy="495398"/>
          </a:xfrm>
          <a:custGeom>
            <a:avLst/>
            <a:gdLst/>
            <a:ahLst/>
            <a:cxnLst/>
            <a:rect l="l" t="t" r="r" b="b"/>
            <a:pathLst>
              <a:path w="1093" h="3383" extrusionOk="0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7549" cy="3997304"/>
          </a:xfrm>
          <a:custGeom>
            <a:avLst/>
            <a:gdLst/>
            <a:ahLst/>
            <a:cxnLst/>
            <a:rect l="l" t="t" r="r" b="b"/>
            <a:pathLst>
              <a:path w="52702" h="27297" extrusionOk="0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20649" y="657573"/>
            <a:ext cx="29434" cy="3827144"/>
          </a:xfrm>
          <a:custGeom>
            <a:avLst/>
            <a:gdLst/>
            <a:ahLst/>
            <a:cxnLst/>
            <a:rect l="l" t="t" r="r" b="b"/>
            <a:pathLst>
              <a:path w="201" h="26135" extrusionOk="0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95789" y="657573"/>
            <a:ext cx="7551928" cy="27384"/>
          </a:xfrm>
          <a:custGeom>
            <a:avLst/>
            <a:gdLst/>
            <a:ahLst/>
            <a:cxnLst/>
            <a:rect l="l" t="t" r="r" b="b"/>
            <a:pathLst>
              <a:path w="51571" h="187" extrusionOk="0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94471" y="4455802"/>
            <a:ext cx="7554418" cy="28848"/>
          </a:xfrm>
          <a:custGeom>
            <a:avLst/>
            <a:gdLst/>
            <a:ahLst/>
            <a:cxnLst/>
            <a:rect l="l" t="t" r="r" b="b"/>
            <a:pathLst>
              <a:path w="51588" h="197" extrusionOk="0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93886" y="657573"/>
            <a:ext cx="27970" cy="3827144"/>
          </a:xfrm>
          <a:custGeom>
            <a:avLst/>
            <a:gdLst/>
            <a:ahLst/>
            <a:cxnLst/>
            <a:rect l="l" t="t" r="r" b="b"/>
            <a:pathLst>
              <a:path w="191" h="26135" extrusionOk="0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13200" y="572348"/>
            <a:ext cx="7716963" cy="85373"/>
          </a:xfrm>
          <a:custGeom>
            <a:avLst/>
            <a:gdLst/>
            <a:ahLst/>
            <a:cxnLst/>
            <a:rect l="l" t="t" r="r" b="b"/>
            <a:pathLst>
              <a:path w="52698" h="583" extrusionOk="0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347446" y="572348"/>
            <a:ext cx="83176" cy="3996719"/>
          </a:xfrm>
          <a:custGeom>
            <a:avLst/>
            <a:gdLst/>
            <a:ahLst/>
            <a:cxnLst/>
            <a:rect l="l" t="t" r="r" b="b"/>
            <a:pathLst>
              <a:path w="568" h="27293" extrusionOk="0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200" y="4484503"/>
            <a:ext cx="7717549" cy="85080"/>
          </a:xfrm>
          <a:custGeom>
            <a:avLst/>
            <a:gdLst/>
            <a:ahLst/>
            <a:cxnLst/>
            <a:rect l="l" t="t" r="r" b="b"/>
            <a:pathLst>
              <a:path w="52702" h="581" extrusionOk="0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13200" y="572348"/>
            <a:ext cx="82737" cy="3996133"/>
          </a:xfrm>
          <a:custGeom>
            <a:avLst/>
            <a:gdLst/>
            <a:ahLst/>
            <a:cxnLst/>
            <a:rect l="l" t="t" r="r" b="b"/>
            <a:pathLst>
              <a:path w="565" h="27289" extrusionOk="0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347446" y="572348"/>
            <a:ext cx="83176" cy="85373"/>
          </a:xfrm>
          <a:custGeom>
            <a:avLst/>
            <a:gdLst/>
            <a:ahLst/>
            <a:cxnLst/>
            <a:rect l="l" t="t" r="r" b="b"/>
            <a:pathLst>
              <a:path w="568" h="583" extrusionOk="0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49203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713786" y="572348"/>
            <a:ext cx="83323" cy="85373"/>
          </a:xfrm>
          <a:custGeom>
            <a:avLst/>
            <a:gdLst/>
            <a:ahLst/>
            <a:cxnLst/>
            <a:rect l="l" t="t" r="r" b="b"/>
            <a:pathLst>
              <a:path w="569" h="583" extrusionOk="0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713786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821792" y="684739"/>
            <a:ext cx="7499797" cy="3772523"/>
          </a:xfrm>
          <a:custGeom>
            <a:avLst/>
            <a:gdLst/>
            <a:ahLst/>
            <a:cxnLst/>
            <a:rect l="l" t="t" r="r" b="b"/>
            <a:pathLst>
              <a:path w="51215" h="25762" extrusionOk="0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8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1"/>
          <p:cNvSpPr txBox="1">
            <a:spLocks noGrp="1"/>
          </p:cNvSpPr>
          <p:nvPr>
            <p:ph type="title" hasCustomPrompt="1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11"/>
          <p:cNvSpPr txBox="1">
            <a:spLocks noGrp="1"/>
          </p:cNvSpPr>
          <p:nvPr>
            <p:ph type="subTitle" idx="1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3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3">
  <p:cSld name="TITLE_AND_TWO_COLUMNS_1_2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1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2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3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4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5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7" name="Google Shape;437;p16"/>
          <p:cNvSpPr txBox="1">
            <a:spLocks noGrp="1"/>
          </p:cNvSpPr>
          <p:nvPr>
            <p:ph type="subTitle" idx="6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72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"/>
          <p:cNvSpPr txBox="1">
            <a:spLocks noGrp="1"/>
          </p:cNvSpPr>
          <p:nvPr>
            <p:ph type="ctrTitle"/>
          </p:nvPr>
        </p:nvSpPr>
        <p:spPr>
          <a:xfrm>
            <a:off x="1071550" y="798689"/>
            <a:ext cx="418866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3200" b="1" dirty="0"/>
              <a:t>Semantic Segmentation </a:t>
            </a:r>
            <a:r>
              <a:rPr lang="en-US" sz="2000" b="1" dirty="0"/>
              <a:t>For Self Driving Cars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599" name="Google Shape;599;p32"/>
          <p:cNvSpPr txBox="1">
            <a:spLocks noGrp="1"/>
          </p:cNvSpPr>
          <p:nvPr>
            <p:ph type="subTitle" idx="1"/>
          </p:nvPr>
        </p:nvSpPr>
        <p:spPr>
          <a:xfrm>
            <a:off x="1071550" y="5403914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is where your presentation begins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0" name="Google Shape;600;p32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601" name="Google Shape;601;p32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2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03" name="Google Shape;603;p32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4" name="Google Shape;604;p32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05" name="Google Shape;605;p32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2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2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2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2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2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2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2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2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2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2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2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2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2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2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2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2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2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2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2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2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2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2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2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2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2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2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2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2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2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2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2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2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2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2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2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2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2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2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2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2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2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2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2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2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2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2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2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1" name="Google Shape;1591;p55"/>
          <p:cNvGrpSpPr/>
          <p:nvPr/>
        </p:nvGrpSpPr>
        <p:grpSpPr>
          <a:xfrm>
            <a:off x="722118" y="3360110"/>
            <a:ext cx="7717422" cy="8544758"/>
            <a:chOff x="5182500" y="417225"/>
            <a:chExt cx="4188788" cy="4637841"/>
          </a:xfrm>
        </p:grpSpPr>
        <p:sp>
          <p:nvSpPr>
            <p:cNvPr id="1592" name="Google Shape;1592;p55"/>
            <p:cNvSpPr/>
            <p:nvPr/>
          </p:nvSpPr>
          <p:spPr>
            <a:xfrm>
              <a:off x="5182500" y="2700935"/>
              <a:ext cx="4188788" cy="90191"/>
            </a:xfrm>
            <a:custGeom>
              <a:avLst/>
              <a:gdLst/>
              <a:ahLst/>
              <a:cxnLst/>
              <a:rect l="l" t="t" r="r" b="b"/>
              <a:pathLst>
                <a:path w="70548" h="1519" extrusionOk="0">
                  <a:moveTo>
                    <a:pt x="0" y="1"/>
                  </a:moveTo>
                  <a:lnTo>
                    <a:pt x="0" y="1519"/>
                  </a:lnTo>
                  <a:lnTo>
                    <a:pt x="70548" y="1519"/>
                  </a:lnTo>
                  <a:lnTo>
                    <a:pt x="70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5"/>
            <p:cNvSpPr/>
            <p:nvPr/>
          </p:nvSpPr>
          <p:spPr>
            <a:xfrm>
              <a:off x="7998580" y="436700"/>
              <a:ext cx="90191" cy="4618366"/>
            </a:xfrm>
            <a:custGeom>
              <a:avLst/>
              <a:gdLst/>
              <a:ahLst/>
              <a:cxnLst/>
              <a:rect l="l" t="t" r="r" b="b"/>
              <a:pathLst>
                <a:path w="1519" h="77783" extrusionOk="0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5"/>
            <p:cNvSpPr/>
            <p:nvPr/>
          </p:nvSpPr>
          <p:spPr>
            <a:xfrm>
              <a:off x="6464841" y="436700"/>
              <a:ext cx="90191" cy="4618366"/>
            </a:xfrm>
            <a:custGeom>
              <a:avLst/>
              <a:gdLst/>
              <a:ahLst/>
              <a:cxnLst/>
              <a:rect l="l" t="t" r="r" b="b"/>
              <a:pathLst>
                <a:path w="1519" h="77783" extrusionOk="0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5"/>
            <p:cNvSpPr/>
            <p:nvPr/>
          </p:nvSpPr>
          <p:spPr>
            <a:xfrm>
              <a:off x="7806736" y="417225"/>
              <a:ext cx="473872" cy="90428"/>
            </a:xfrm>
            <a:custGeom>
              <a:avLst/>
              <a:gdLst/>
              <a:ahLst/>
              <a:cxnLst/>
              <a:rect l="l" t="t" r="r" b="b"/>
              <a:pathLst>
                <a:path w="7981" h="1523" extrusionOk="0">
                  <a:moveTo>
                    <a:pt x="1" y="0"/>
                  </a:moveTo>
                  <a:lnTo>
                    <a:pt x="1" y="1522"/>
                  </a:lnTo>
                  <a:lnTo>
                    <a:pt x="7980" y="1522"/>
                  </a:lnTo>
                  <a:lnTo>
                    <a:pt x="79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5"/>
            <p:cNvSpPr/>
            <p:nvPr/>
          </p:nvSpPr>
          <p:spPr>
            <a:xfrm>
              <a:off x="6273235" y="417225"/>
              <a:ext cx="473575" cy="90428"/>
            </a:xfrm>
            <a:custGeom>
              <a:avLst/>
              <a:gdLst/>
              <a:ahLst/>
              <a:cxnLst/>
              <a:rect l="l" t="t" r="r" b="b"/>
              <a:pathLst>
                <a:path w="7976" h="1523" extrusionOk="0">
                  <a:moveTo>
                    <a:pt x="1" y="0"/>
                  </a:moveTo>
                  <a:lnTo>
                    <a:pt x="1" y="1522"/>
                  </a:lnTo>
                  <a:lnTo>
                    <a:pt x="7976" y="1522"/>
                  </a:lnTo>
                  <a:lnTo>
                    <a:pt x="7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5"/>
            <p:cNvSpPr/>
            <p:nvPr/>
          </p:nvSpPr>
          <p:spPr>
            <a:xfrm>
              <a:off x="6003372" y="2322059"/>
              <a:ext cx="81522" cy="14998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5"/>
            <p:cNvSpPr/>
            <p:nvPr/>
          </p:nvSpPr>
          <p:spPr>
            <a:xfrm>
              <a:off x="5530858" y="2322059"/>
              <a:ext cx="81522" cy="14998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5"/>
            <p:cNvSpPr/>
            <p:nvPr/>
          </p:nvSpPr>
          <p:spPr>
            <a:xfrm>
              <a:off x="6179956" y="1788330"/>
              <a:ext cx="112813" cy="335528"/>
            </a:xfrm>
            <a:custGeom>
              <a:avLst/>
              <a:gdLst/>
              <a:ahLst/>
              <a:cxnLst/>
              <a:rect l="l" t="t" r="r" b="b"/>
              <a:pathLst>
                <a:path w="1900" h="5651" extrusionOk="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5"/>
            <p:cNvSpPr/>
            <p:nvPr/>
          </p:nvSpPr>
          <p:spPr>
            <a:xfrm>
              <a:off x="6179956" y="1044174"/>
              <a:ext cx="112813" cy="335291"/>
            </a:xfrm>
            <a:custGeom>
              <a:avLst/>
              <a:gdLst/>
              <a:ahLst/>
              <a:cxnLst/>
              <a:rect l="l" t="t" r="r" b="b"/>
              <a:pathLst>
                <a:path w="1900" h="5647" extrusionOk="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5"/>
            <p:cNvSpPr/>
            <p:nvPr/>
          </p:nvSpPr>
          <p:spPr>
            <a:xfrm>
              <a:off x="5322924" y="1788330"/>
              <a:ext cx="112872" cy="335528"/>
            </a:xfrm>
            <a:custGeom>
              <a:avLst/>
              <a:gdLst/>
              <a:ahLst/>
              <a:cxnLst/>
              <a:rect l="l" t="t" r="r" b="b"/>
              <a:pathLst>
                <a:path w="1901" h="5651" extrusionOk="0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5"/>
            <p:cNvSpPr/>
            <p:nvPr/>
          </p:nvSpPr>
          <p:spPr>
            <a:xfrm>
              <a:off x="5322924" y="1044174"/>
              <a:ext cx="112872" cy="335291"/>
            </a:xfrm>
            <a:custGeom>
              <a:avLst/>
              <a:gdLst/>
              <a:ahLst/>
              <a:cxnLst/>
              <a:rect l="l" t="t" r="r" b="b"/>
              <a:pathLst>
                <a:path w="1901" h="5647" extrusionOk="0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5"/>
            <p:cNvSpPr/>
            <p:nvPr/>
          </p:nvSpPr>
          <p:spPr>
            <a:xfrm>
              <a:off x="5360628" y="638043"/>
              <a:ext cx="894722" cy="1789384"/>
            </a:xfrm>
            <a:custGeom>
              <a:avLst/>
              <a:gdLst/>
              <a:ahLst/>
              <a:cxnLst/>
              <a:rect l="l" t="t" r="r" b="b"/>
              <a:pathLst>
                <a:path w="15069" h="30137" extrusionOk="0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5"/>
            <p:cNvSpPr/>
            <p:nvPr/>
          </p:nvSpPr>
          <p:spPr>
            <a:xfrm>
              <a:off x="5485792" y="674441"/>
              <a:ext cx="644100" cy="446203"/>
            </a:xfrm>
            <a:custGeom>
              <a:avLst/>
              <a:gdLst/>
              <a:ahLst/>
              <a:cxnLst/>
              <a:rect l="l" t="t" r="r" b="b"/>
              <a:pathLst>
                <a:path w="10848" h="7515" extrusionOk="0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5"/>
            <p:cNvSpPr/>
            <p:nvPr/>
          </p:nvSpPr>
          <p:spPr>
            <a:xfrm>
              <a:off x="5601753" y="802514"/>
              <a:ext cx="412478" cy="799900"/>
            </a:xfrm>
            <a:custGeom>
              <a:avLst/>
              <a:gdLst/>
              <a:ahLst/>
              <a:cxnLst/>
              <a:rect l="l" t="t" r="r" b="b"/>
              <a:pathLst>
                <a:path w="6947" h="13472" extrusionOk="0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5"/>
            <p:cNvSpPr/>
            <p:nvPr/>
          </p:nvSpPr>
          <p:spPr>
            <a:xfrm>
              <a:off x="5480804" y="1060264"/>
              <a:ext cx="654075" cy="1128184"/>
            </a:xfrm>
            <a:custGeom>
              <a:avLst/>
              <a:gdLst/>
              <a:ahLst/>
              <a:cxnLst/>
              <a:rect l="l" t="t" r="r" b="b"/>
              <a:pathLst>
                <a:path w="11016" h="19001" extrusionOk="0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5"/>
            <p:cNvSpPr/>
            <p:nvPr/>
          </p:nvSpPr>
          <p:spPr>
            <a:xfrm>
              <a:off x="5388000" y="1026302"/>
              <a:ext cx="271819" cy="439019"/>
            </a:xfrm>
            <a:custGeom>
              <a:avLst/>
              <a:gdLst/>
              <a:ahLst/>
              <a:cxnLst/>
              <a:rect l="l" t="t" r="r" b="b"/>
              <a:pathLst>
                <a:path w="4578" h="7394" extrusionOk="0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5"/>
            <p:cNvSpPr/>
            <p:nvPr/>
          </p:nvSpPr>
          <p:spPr>
            <a:xfrm>
              <a:off x="5443101" y="2015027"/>
              <a:ext cx="179788" cy="207219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5"/>
            <p:cNvSpPr/>
            <p:nvPr/>
          </p:nvSpPr>
          <p:spPr>
            <a:xfrm>
              <a:off x="5404091" y="1476370"/>
              <a:ext cx="202944" cy="45363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5"/>
            <p:cNvSpPr/>
            <p:nvPr/>
          </p:nvSpPr>
          <p:spPr>
            <a:xfrm>
              <a:off x="5404091" y="1707698"/>
              <a:ext cx="219866" cy="45184"/>
            </a:xfrm>
            <a:custGeom>
              <a:avLst/>
              <a:gdLst/>
              <a:ahLst/>
              <a:cxnLst/>
              <a:rect l="l" t="t" r="r" b="b"/>
              <a:pathLst>
                <a:path w="3703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5"/>
            <p:cNvSpPr/>
            <p:nvPr/>
          </p:nvSpPr>
          <p:spPr>
            <a:xfrm>
              <a:off x="5404091" y="1931723"/>
              <a:ext cx="219866" cy="45125"/>
            </a:xfrm>
            <a:custGeom>
              <a:avLst/>
              <a:gdLst/>
              <a:ahLst/>
              <a:cxnLst/>
              <a:rect l="l" t="t" r="r" b="b"/>
              <a:pathLst>
                <a:path w="3703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5"/>
            <p:cNvSpPr/>
            <p:nvPr/>
          </p:nvSpPr>
          <p:spPr>
            <a:xfrm>
              <a:off x="5955930" y="1026302"/>
              <a:ext cx="271997" cy="439019"/>
            </a:xfrm>
            <a:custGeom>
              <a:avLst/>
              <a:gdLst/>
              <a:ahLst/>
              <a:cxnLst/>
              <a:rect l="l" t="t" r="r" b="b"/>
              <a:pathLst>
                <a:path w="4581" h="7394" extrusionOk="0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5"/>
            <p:cNvSpPr/>
            <p:nvPr/>
          </p:nvSpPr>
          <p:spPr>
            <a:xfrm>
              <a:off x="5993100" y="2015027"/>
              <a:ext cx="179788" cy="207219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5"/>
            <p:cNvSpPr/>
            <p:nvPr/>
          </p:nvSpPr>
          <p:spPr>
            <a:xfrm>
              <a:off x="6008953" y="1476370"/>
              <a:ext cx="202944" cy="45363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5"/>
            <p:cNvSpPr/>
            <p:nvPr/>
          </p:nvSpPr>
          <p:spPr>
            <a:xfrm>
              <a:off x="5991793" y="1707698"/>
              <a:ext cx="220103" cy="45184"/>
            </a:xfrm>
            <a:custGeom>
              <a:avLst/>
              <a:gdLst/>
              <a:ahLst/>
              <a:cxnLst/>
              <a:rect l="l" t="t" r="r" b="b"/>
              <a:pathLst>
                <a:path w="3707" h="761" extrusionOk="0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5"/>
            <p:cNvSpPr/>
            <p:nvPr/>
          </p:nvSpPr>
          <p:spPr>
            <a:xfrm>
              <a:off x="5991793" y="1931723"/>
              <a:ext cx="220103" cy="45125"/>
            </a:xfrm>
            <a:custGeom>
              <a:avLst/>
              <a:gdLst/>
              <a:ahLst/>
              <a:cxnLst/>
              <a:rect l="l" t="t" r="r" b="b"/>
              <a:pathLst>
                <a:path w="3707" h="760" extrusionOk="0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5548493" y="1299786"/>
              <a:ext cx="518997" cy="796931"/>
            </a:xfrm>
            <a:custGeom>
              <a:avLst/>
              <a:gdLst/>
              <a:ahLst/>
              <a:cxnLst/>
              <a:rect l="l" t="t" r="r" b="b"/>
              <a:pathLst>
                <a:path w="8741" h="13422" extrusionOk="0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5"/>
            <p:cNvSpPr/>
            <p:nvPr/>
          </p:nvSpPr>
          <p:spPr>
            <a:xfrm>
              <a:off x="5600387" y="1379409"/>
              <a:ext cx="415150" cy="637747"/>
            </a:xfrm>
            <a:custGeom>
              <a:avLst/>
              <a:gdLst/>
              <a:ahLst/>
              <a:cxnLst/>
              <a:rect l="l" t="t" r="r" b="b"/>
              <a:pathLst>
                <a:path w="6992" h="10741" extrusionOk="0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5"/>
            <p:cNvSpPr/>
            <p:nvPr/>
          </p:nvSpPr>
          <p:spPr>
            <a:xfrm>
              <a:off x="5565356" y="1089655"/>
              <a:ext cx="201163" cy="63709"/>
            </a:xfrm>
            <a:custGeom>
              <a:avLst/>
              <a:gdLst/>
              <a:ahLst/>
              <a:cxnLst/>
              <a:rect l="l" t="t" r="r" b="b"/>
              <a:pathLst>
                <a:path w="3388" h="1073" extrusionOk="0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5334265" y="1195997"/>
              <a:ext cx="112813" cy="112813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5"/>
            <p:cNvSpPr/>
            <p:nvPr/>
          </p:nvSpPr>
          <p:spPr>
            <a:xfrm>
              <a:off x="6168912" y="1195997"/>
              <a:ext cx="112813" cy="112813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5"/>
            <p:cNvSpPr/>
            <p:nvPr/>
          </p:nvSpPr>
          <p:spPr>
            <a:xfrm>
              <a:off x="5402785" y="1369315"/>
              <a:ext cx="31944" cy="749312"/>
            </a:xfrm>
            <a:custGeom>
              <a:avLst/>
              <a:gdLst/>
              <a:ahLst/>
              <a:cxnLst/>
              <a:rect l="l" t="t" r="r" b="b"/>
              <a:pathLst>
                <a:path w="538" h="12620" extrusionOk="0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5"/>
            <p:cNvSpPr/>
            <p:nvPr/>
          </p:nvSpPr>
          <p:spPr>
            <a:xfrm>
              <a:off x="5404091" y="1476370"/>
              <a:ext cx="30638" cy="45363"/>
            </a:xfrm>
            <a:custGeom>
              <a:avLst/>
              <a:gdLst/>
              <a:ahLst/>
              <a:cxnLst/>
              <a:rect l="l" t="t" r="r" b="b"/>
              <a:pathLst>
                <a:path w="516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5"/>
            <p:cNvSpPr/>
            <p:nvPr/>
          </p:nvSpPr>
          <p:spPr>
            <a:xfrm>
              <a:off x="5404091" y="1707698"/>
              <a:ext cx="30638" cy="45184"/>
            </a:xfrm>
            <a:custGeom>
              <a:avLst/>
              <a:gdLst/>
              <a:ahLst/>
              <a:cxnLst/>
              <a:rect l="l" t="t" r="r" b="b"/>
              <a:pathLst>
                <a:path w="516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5"/>
            <p:cNvSpPr/>
            <p:nvPr/>
          </p:nvSpPr>
          <p:spPr>
            <a:xfrm>
              <a:off x="5404091" y="1931723"/>
              <a:ext cx="30638" cy="45125"/>
            </a:xfrm>
            <a:custGeom>
              <a:avLst/>
              <a:gdLst/>
              <a:ahLst/>
              <a:cxnLst/>
              <a:rect l="l" t="t" r="r" b="b"/>
              <a:pathLst>
                <a:path w="516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5"/>
            <p:cNvSpPr/>
            <p:nvPr/>
          </p:nvSpPr>
          <p:spPr>
            <a:xfrm>
              <a:off x="6180965" y="1369315"/>
              <a:ext cx="32003" cy="749312"/>
            </a:xfrm>
            <a:custGeom>
              <a:avLst/>
              <a:gdLst/>
              <a:ahLst/>
              <a:cxnLst/>
              <a:rect l="l" t="t" r="r" b="b"/>
              <a:pathLst>
                <a:path w="539" h="12620" extrusionOk="0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5"/>
            <p:cNvSpPr/>
            <p:nvPr/>
          </p:nvSpPr>
          <p:spPr>
            <a:xfrm>
              <a:off x="6180965" y="1476370"/>
              <a:ext cx="30934" cy="45363"/>
            </a:xfrm>
            <a:custGeom>
              <a:avLst/>
              <a:gdLst/>
              <a:ahLst/>
              <a:cxnLst/>
              <a:rect l="l" t="t" r="r" b="b"/>
              <a:pathLst>
                <a:path w="521" h="764" extrusionOk="0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5"/>
            <p:cNvSpPr/>
            <p:nvPr/>
          </p:nvSpPr>
          <p:spPr>
            <a:xfrm>
              <a:off x="6180965" y="1707698"/>
              <a:ext cx="30934" cy="45184"/>
            </a:xfrm>
            <a:custGeom>
              <a:avLst/>
              <a:gdLst/>
              <a:ahLst/>
              <a:cxnLst/>
              <a:rect l="l" t="t" r="r" b="b"/>
              <a:pathLst>
                <a:path w="521" h="761" extrusionOk="0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5"/>
            <p:cNvSpPr/>
            <p:nvPr/>
          </p:nvSpPr>
          <p:spPr>
            <a:xfrm>
              <a:off x="6180965" y="1931723"/>
              <a:ext cx="30934" cy="45125"/>
            </a:xfrm>
            <a:custGeom>
              <a:avLst/>
              <a:gdLst/>
              <a:ahLst/>
              <a:cxnLst/>
              <a:rect l="l" t="t" r="r" b="b"/>
              <a:pathLst>
                <a:path w="521" h="760" extrusionOk="0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5"/>
            <p:cNvSpPr/>
            <p:nvPr/>
          </p:nvSpPr>
          <p:spPr>
            <a:xfrm>
              <a:off x="5408603" y="639350"/>
              <a:ext cx="169456" cy="133000"/>
            </a:xfrm>
            <a:custGeom>
              <a:avLst/>
              <a:gdLst/>
              <a:ahLst/>
              <a:cxnLst/>
              <a:rect l="l" t="t" r="r" b="b"/>
              <a:pathLst>
                <a:path w="2854" h="2240" extrusionOk="0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5"/>
            <p:cNvSpPr/>
            <p:nvPr/>
          </p:nvSpPr>
          <p:spPr>
            <a:xfrm>
              <a:off x="5437282" y="669334"/>
              <a:ext cx="93338" cy="73091"/>
            </a:xfrm>
            <a:custGeom>
              <a:avLst/>
              <a:gdLst/>
              <a:ahLst/>
              <a:cxnLst/>
              <a:rect l="l" t="t" r="r" b="b"/>
              <a:pathLst>
                <a:path w="1572" h="1231" extrusionOk="0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5"/>
            <p:cNvSpPr/>
            <p:nvPr/>
          </p:nvSpPr>
          <p:spPr>
            <a:xfrm>
              <a:off x="6037632" y="639350"/>
              <a:ext cx="169516" cy="133000"/>
            </a:xfrm>
            <a:custGeom>
              <a:avLst/>
              <a:gdLst/>
              <a:ahLst/>
              <a:cxnLst/>
              <a:rect l="l" t="t" r="r" b="b"/>
              <a:pathLst>
                <a:path w="2855" h="2240" extrusionOk="0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5"/>
            <p:cNvSpPr/>
            <p:nvPr/>
          </p:nvSpPr>
          <p:spPr>
            <a:xfrm>
              <a:off x="6085310" y="669334"/>
              <a:ext cx="93100" cy="73091"/>
            </a:xfrm>
            <a:custGeom>
              <a:avLst/>
              <a:gdLst/>
              <a:ahLst/>
              <a:cxnLst/>
              <a:rect l="l" t="t" r="r" b="b"/>
              <a:pathLst>
                <a:path w="1568" h="1231" extrusionOk="0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5"/>
            <p:cNvSpPr/>
            <p:nvPr/>
          </p:nvSpPr>
          <p:spPr>
            <a:xfrm>
              <a:off x="8966763" y="2387610"/>
              <a:ext cx="65491" cy="119463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5"/>
            <p:cNvSpPr/>
            <p:nvPr/>
          </p:nvSpPr>
          <p:spPr>
            <a:xfrm>
              <a:off x="8515625" y="2387610"/>
              <a:ext cx="65669" cy="119463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5"/>
            <p:cNvSpPr/>
            <p:nvPr/>
          </p:nvSpPr>
          <p:spPr>
            <a:xfrm>
              <a:off x="9081714" y="1820571"/>
              <a:ext cx="106222" cy="363672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5"/>
            <p:cNvSpPr/>
            <p:nvPr/>
          </p:nvSpPr>
          <p:spPr>
            <a:xfrm>
              <a:off x="9081714" y="997267"/>
              <a:ext cx="117563" cy="363731"/>
            </a:xfrm>
            <a:custGeom>
              <a:avLst/>
              <a:gdLst/>
              <a:ahLst/>
              <a:cxnLst/>
              <a:rect l="l" t="t" r="r" b="b"/>
              <a:pathLst>
                <a:path w="1980" h="6126" extrusionOk="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5"/>
            <p:cNvSpPr/>
            <p:nvPr/>
          </p:nvSpPr>
          <p:spPr>
            <a:xfrm>
              <a:off x="8359822" y="1820571"/>
              <a:ext cx="106341" cy="363672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5"/>
            <p:cNvSpPr/>
            <p:nvPr/>
          </p:nvSpPr>
          <p:spPr>
            <a:xfrm>
              <a:off x="8348541" y="997267"/>
              <a:ext cx="117622" cy="363731"/>
            </a:xfrm>
            <a:custGeom>
              <a:avLst/>
              <a:gdLst/>
              <a:ahLst/>
              <a:cxnLst/>
              <a:rect l="l" t="t" r="r" b="b"/>
              <a:pathLst>
                <a:path w="1981" h="6126" extrusionOk="0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5"/>
            <p:cNvSpPr/>
            <p:nvPr/>
          </p:nvSpPr>
          <p:spPr>
            <a:xfrm>
              <a:off x="8381732" y="593512"/>
              <a:ext cx="784581" cy="1878744"/>
            </a:xfrm>
            <a:custGeom>
              <a:avLst/>
              <a:gdLst/>
              <a:ahLst/>
              <a:cxnLst/>
              <a:rect l="l" t="t" r="r" b="b"/>
              <a:pathLst>
                <a:path w="13214" h="31642" extrusionOk="0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5"/>
            <p:cNvSpPr/>
            <p:nvPr/>
          </p:nvSpPr>
          <p:spPr>
            <a:xfrm>
              <a:off x="8491399" y="687325"/>
              <a:ext cx="565072" cy="1691119"/>
            </a:xfrm>
            <a:custGeom>
              <a:avLst/>
              <a:gdLst/>
              <a:ahLst/>
              <a:cxnLst/>
              <a:rect l="l" t="t" r="r" b="b"/>
              <a:pathLst>
                <a:path w="9517" h="28482" extrusionOk="0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rgbClr val="A7C8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5"/>
            <p:cNvSpPr/>
            <p:nvPr/>
          </p:nvSpPr>
          <p:spPr>
            <a:xfrm>
              <a:off x="8593110" y="909806"/>
              <a:ext cx="68519" cy="1394066"/>
            </a:xfrm>
            <a:custGeom>
              <a:avLst/>
              <a:gdLst/>
              <a:ahLst/>
              <a:cxnLst/>
              <a:rect l="l" t="t" r="r" b="b"/>
              <a:pathLst>
                <a:path w="1154" h="23479" extrusionOk="0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5"/>
            <p:cNvSpPr/>
            <p:nvPr/>
          </p:nvSpPr>
          <p:spPr>
            <a:xfrm>
              <a:off x="8886130" y="909806"/>
              <a:ext cx="68638" cy="1394066"/>
            </a:xfrm>
            <a:custGeom>
              <a:avLst/>
              <a:gdLst/>
              <a:ahLst/>
              <a:cxnLst/>
              <a:rect l="l" t="t" r="r" b="b"/>
              <a:pathLst>
                <a:path w="1156" h="23479" extrusionOk="0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5"/>
            <p:cNvSpPr/>
            <p:nvPr/>
          </p:nvSpPr>
          <p:spPr>
            <a:xfrm>
              <a:off x="8471093" y="1266061"/>
              <a:ext cx="605625" cy="781909"/>
            </a:xfrm>
            <a:custGeom>
              <a:avLst/>
              <a:gdLst/>
              <a:ahLst/>
              <a:cxnLst/>
              <a:rect l="l" t="t" r="r" b="b"/>
              <a:pathLst>
                <a:path w="10200" h="13169" extrusionOk="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5"/>
            <p:cNvSpPr/>
            <p:nvPr/>
          </p:nvSpPr>
          <p:spPr>
            <a:xfrm>
              <a:off x="8436061" y="1267783"/>
              <a:ext cx="201638" cy="423166"/>
            </a:xfrm>
            <a:custGeom>
              <a:avLst/>
              <a:gdLst/>
              <a:ahLst/>
              <a:cxnLst/>
              <a:rect l="l" t="t" r="r" b="b"/>
              <a:pathLst>
                <a:path w="3396" h="7127" extrusionOk="0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8427570" y="1834465"/>
              <a:ext cx="199322" cy="247297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5"/>
            <p:cNvSpPr/>
            <p:nvPr/>
          </p:nvSpPr>
          <p:spPr>
            <a:xfrm>
              <a:off x="8416289" y="1716189"/>
              <a:ext cx="194513" cy="45066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5"/>
            <p:cNvSpPr/>
            <p:nvPr/>
          </p:nvSpPr>
          <p:spPr>
            <a:xfrm>
              <a:off x="8910118" y="1267783"/>
              <a:ext cx="201697" cy="423166"/>
            </a:xfrm>
            <a:custGeom>
              <a:avLst/>
              <a:gdLst/>
              <a:ahLst/>
              <a:cxnLst/>
              <a:rect l="l" t="t" r="r" b="b"/>
              <a:pathLst>
                <a:path w="3397" h="7127" extrusionOk="0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5"/>
            <p:cNvSpPr/>
            <p:nvPr/>
          </p:nvSpPr>
          <p:spPr>
            <a:xfrm>
              <a:off x="8921162" y="1834465"/>
              <a:ext cx="199025" cy="247297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5"/>
            <p:cNvSpPr/>
            <p:nvPr/>
          </p:nvSpPr>
          <p:spPr>
            <a:xfrm>
              <a:off x="8936956" y="1716189"/>
              <a:ext cx="194572" cy="45066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5"/>
            <p:cNvSpPr/>
            <p:nvPr/>
          </p:nvSpPr>
          <p:spPr>
            <a:xfrm>
              <a:off x="8546441" y="1525355"/>
              <a:ext cx="454931" cy="398525"/>
            </a:xfrm>
            <a:custGeom>
              <a:avLst/>
              <a:gdLst/>
              <a:ahLst/>
              <a:cxnLst/>
              <a:rect l="l" t="t" r="r" b="b"/>
              <a:pathLst>
                <a:path w="7662" h="6712" extrusionOk="0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5"/>
            <p:cNvSpPr/>
            <p:nvPr/>
          </p:nvSpPr>
          <p:spPr>
            <a:xfrm>
              <a:off x="8592041" y="1565137"/>
              <a:ext cx="363731" cy="318963"/>
            </a:xfrm>
            <a:custGeom>
              <a:avLst/>
              <a:gdLst/>
              <a:ahLst/>
              <a:cxnLst/>
              <a:rect l="l" t="t" r="r" b="b"/>
              <a:pathLst>
                <a:path w="6126" h="5372" extrusionOk="0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rgbClr val="A7C8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5"/>
            <p:cNvSpPr/>
            <p:nvPr/>
          </p:nvSpPr>
          <p:spPr>
            <a:xfrm>
              <a:off x="8562650" y="1296877"/>
              <a:ext cx="183053" cy="48034"/>
            </a:xfrm>
            <a:custGeom>
              <a:avLst/>
              <a:gdLst/>
              <a:ahLst/>
              <a:cxnLst/>
              <a:rect l="l" t="t" r="r" b="b"/>
              <a:pathLst>
                <a:path w="3083" h="809" extrusionOk="0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5"/>
            <p:cNvSpPr/>
            <p:nvPr/>
          </p:nvSpPr>
          <p:spPr>
            <a:xfrm>
              <a:off x="8328531" y="1401200"/>
              <a:ext cx="112813" cy="112931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rgbClr val="628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5"/>
            <p:cNvSpPr/>
            <p:nvPr/>
          </p:nvSpPr>
          <p:spPr>
            <a:xfrm>
              <a:off x="9106474" y="1401200"/>
              <a:ext cx="112813" cy="112931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8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5"/>
            <p:cNvSpPr/>
            <p:nvPr/>
          </p:nvSpPr>
          <p:spPr>
            <a:xfrm>
              <a:off x="8415754" y="1563058"/>
              <a:ext cx="39603" cy="716062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5"/>
            <p:cNvSpPr/>
            <p:nvPr/>
          </p:nvSpPr>
          <p:spPr>
            <a:xfrm>
              <a:off x="8427570" y="2011524"/>
              <a:ext cx="23809" cy="66797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5"/>
            <p:cNvSpPr/>
            <p:nvPr/>
          </p:nvSpPr>
          <p:spPr>
            <a:xfrm>
              <a:off x="8419198" y="1716189"/>
              <a:ext cx="25591" cy="45066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5"/>
            <p:cNvSpPr/>
            <p:nvPr/>
          </p:nvSpPr>
          <p:spPr>
            <a:xfrm>
              <a:off x="9092521" y="1563058"/>
              <a:ext cx="39544" cy="716062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5"/>
            <p:cNvSpPr/>
            <p:nvPr/>
          </p:nvSpPr>
          <p:spPr>
            <a:xfrm>
              <a:off x="9096440" y="2011524"/>
              <a:ext cx="23750" cy="66797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5"/>
            <p:cNvSpPr/>
            <p:nvPr/>
          </p:nvSpPr>
          <p:spPr>
            <a:xfrm>
              <a:off x="9103030" y="1716189"/>
              <a:ext cx="25650" cy="45066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5"/>
            <p:cNvSpPr/>
            <p:nvPr/>
          </p:nvSpPr>
          <p:spPr>
            <a:xfrm>
              <a:off x="8363326" y="585912"/>
              <a:ext cx="139175" cy="126053"/>
            </a:xfrm>
            <a:custGeom>
              <a:avLst/>
              <a:gdLst/>
              <a:ahLst/>
              <a:cxnLst/>
              <a:rect l="l" t="t" r="r" b="b"/>
              <a:pathLst>
                <a:path w="2344" h="2123" extrusionOk="0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5"/>
            <p:cNvSpPr/>
            <p:nvPr/>
          </p:nvSpPr>
          <p:spPr>
            <a:xfrm>
              <a:off x="8384879" y="614115"/>
              <a:ext cx="76772" cy="69469"/>
            </a:xfrm>
            <a:custGeom>
              <a:avLst/>
              <a:gdLst/>
              <a:ahLst/>
              <a:cxnLst/>
              <a:rect l="l" t="t" r="r" b="b"/>
              <a:pathLst>
                <a:path w="1293" h="1170" extrusionOk="0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5"/>
            <p:cNvSpPr/>
            <p:nvPr/>
          </p:nvSpPr>
          <p:spPr>
            <a:xfrm>
              <a:off x="9045317" y="585912"/>
              <a:ext cx="139234" cy="126053"/>
            </a:xfrm>
            <a:custGeom>
              <a:avLst/>
              <a:gdLst/>
              <a:ahLst/>
              <a:cxnLst/>
              <a:rect l="l" t="t" r="r" b="b"/>
              <a:pathLst>
                <a:path w="2345" h="2123" extrusionOk="0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5"/>
            <p:cNvSpPr/>
            <p:nvPr/>
          </p:nvSpPr>
          <p:spPr>
            <a:xfrm>
              <a:off x="9086168" y="614115"/>
              <a:ext cx="76713" cy="69469"/>
            </a:xfrm>
            <a:custGeom>
              <a:avLst/>
              <a:gdLst/>
              <a:ahLst/>
              <a:cxnLst/>
              <a:rect l="l" t="t" r="r" b="b"/>
              <a:pathLst>
                <a:path w="1292" h="1170" extrusionOk="0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5"/>
            <p:cNvSpPr/>
            <p:nvPr/>
          </p:nvSpPr>
          <p:spPr>
            <a:xfrm>
              <a:off x="7519475" y="2438495"/>
              <a:ext cx="62463" cy="111566"/>
            </a:xfrm>
            <a:custGeom>
              <a:avLst/>
              <a:gdLst/>
              <a:ahLst/>
              <a:cxnLst/>
              <a:rect l="l" t="t" r="r" b="b"/>
              <a:pathLst>
                <a:path w="1052" h="1879" extrusionOk="0">
                  <a:moveTo>
                    <a:pt x="525" y="0"/>
                  </a:moveTo>
                  <a:cubicBezTo>
                    <a:pt x="236" y="0"/>
                    <a:pt x="0" y="236"/>
                    <a:pt x="0" y="524"/>
                  </a:cubicBezTo>
                  <a:lnTo>
                    <a:pt x="0" y="1354"/>
                  </a:lnTo>
                  <a:cubicBezTo>
                    <a:pt x="0" y="1643"/>
                    <a:pt x="236" y="1878"/>
                    <a:pt x="525" y="1878"/>
                  </a:cubicBezTo>
                  <a:cubicBezTo>
                    <a:pt x="818" y="1878"/>
                    <a:pt x="1052" y="1643"/>
                    <a:pt x="1052" y="1354"/>
                  </a:cubicBezTo>
                  <a:lnTo>
                    <a:pt x="1052" y="524"/>
                  </a:lnTo>
                  <a:cubicBezTo>
                    <a:pt x="1052" y="236"/>
                    <a:pt x="818" y="0"/>
                    <a:pt x="525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5"/>
            <p:cNvSpPr/>
            <p:nvPr/>
          </p:nvSpPr>
          <p:spPr>
            <a:xfrm>
              <a:off x="6971852" y="2438495"/>
              <a:ext cx="62284" cy="111566"/>
            </a:xfrm>
            <a:custGeom>
              <a:avLst/>
              <a:gdLst/>
              <a:ahLst/>
              <a:cxnLst/>
              <a:rect l="l" t="t" r="r" b="b"/>
              <a:pathLst>
                <a:path w="1049" h="1879" extrusionOk="0">
                  <a:moveTo>
                    <a:pt x="524" y="0"/>
                  </a:moveTo>
                  <a:cubicBezTo>
                    <a:pt x="235" y="0"/>
                    <a:pt x="1" y="236"/>
                    <a:pt x="1" y="524"/>
                  </a:cubicBezTo>
                  <a:lnTo>
                    <a:pt x="1" y="1354"/>
                  </a:lnTo>
                  <a:cubicBezTo>
                    <a:pt x="1" y="1643"/>
                    <a:pt x="235" y="1878"/>
                    <a:pt x="524" y="1878"/>
                  </a:cubicBezTo>
                  <a:cubicBezTo>
                    <a:pt x="813" y="1878"/>
                    <a:pt x="1048" y="1643"/>
                    <a:pt x="1048" y="1354"/>
                  </a:cubicBezTo>
                  <a:lnTo>
                    <a:pt x="1048" y="524"/>
                  </a:lnTo>
                  <a:cubicBezTo>
                    <a:pt x="1048" y="236"/>
                    <a:pt x="813" y="0"/>
                    <a:pt x="524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5"/>
            <p:cNvSpPr/>
            <p:nvPr/>
          </p:nvSpPr>
          <p:spPr>
            <a:xfrm>
              <a:off x="7638346" y="1951198"/>
              <a:ext cx="106459" cy="365572"/>
            </a:xfrm>
            <a:custGeom>
              <a:avLst/>
              <a:gdLst/>
              <a:ahLst/>
              <a:cxnLst/>
              <a:rect l="l" t="t" r="r" b="b"/>
              <a:pathLst>
                <a:path w="1793" h="6157" extrusionOk="0">
                  <a:moveTo>
                    <a:pt x="897" y="1"/>
                  </a:moveTo>
                  <a:cubicBezTo>
                    <a:pt x="399" y="1"/>
                    <a:pt x="0" y="396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7"/>
                    <a:pt x="897" y="6157"/>
                  </a:cubicBezTo>
                  <a:cubicBezTo>
                    <a:pt x="1393" y="6157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396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5"/>
            <p:cNvSpPr/>
            <p:nvPr/>
          </p:nvSpPr>
          <p:spPr>
            <a:xfrm>
              <a:off x="7638346" y="1015139"/>
              <a:ext cx="106459" cy="365572"/>
            </a:xfrm>
            <a:custGeom>
              <a:avLst/>
              <a:gdLst/>
              <a:ahLst/>
              <a:cxnLst/>
              <a:rect l="l" t="t" r="r" b="b"/>
              <a:pathLst>
                <a:path w="1793" h="6157" extrusionOk="0">
                  <a:moveTo>
                    <a:pt x="897" y="1"/>
                  </a:moveTo>
                  <a:cubicBezTo>
                    <a:pt x="399" y="1"/>
                    <a:pt x="0" y="400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6"/>
                    <a:pt x="897" y="6156"/>
                  </a:cubicBezTo>
                  <a:cubicBezTo>
                    <a:pt x="1393" y="6156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400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5"/>
            <p:cNvSpPr/>
            <p:nvPr/>
          </p:nvSpPr>
          <p:spPr>
            <a:xfrm>
              <a:off x="6808687" y="1951198"/>
              <a:ext cx="106578" cy="365572"/>
            </a:xfrm>
            <a:custGeom>
              <a:avLst/>
              <a:gdLst/>
              <a:ahLst/>
              <a:cxnLst/>
              <a:rect l="l" t="t" r="r" b="b"/>
              <a:pathLst>
                <a:path w="1795" h="6157" extrusionOk="0">
                  <a:moveTo>
                    <a:pt x="898" y="1"/>
                  </a:moveTo>
                  <a:cubicBezTo>
                    <a:pt x="405" y="1"/>
                    <a:pt x="1" y="396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7"/>
                    <a:pt x="898" y="6157"/>
                  </a:cubicBezTo>
                  <a:cubicBezTo>
                    <a:pt x="1395" y="6157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396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5"/>
            <p:cNvSpPr/>
            <p:nvPr/>
          </p:nvSpPr>
          <p:spPr>
            <a:xfrm>
              <a:off x="6808687" y="1015139"/>
              <a:ext cx="106578" cy="365572"/>
            </a:xfrm>
            <a:custGeom>
              <a:avLst/>
              <a:gdLst/>
              <a:ahLst/>
              <a:cxnLst/>
              <a:rect l="l" t="t" r="r" b="b"/>
              <a:pathLst>
                <a:path w="1795" h="6157" extrusionOk="0">
                  <a:moveTo>
                    <a:pt x="898" y="1"/>
                  </a:moveTo>
                  <a:cubicBezTo>
                    <a:pt x="405" y="1"/>
                    <a:pt x="1" y="400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6"/>
                    <a:pt x="898" y="6156"/>
                  </a:cubicBezTo>
                  <a:cubicBezTo>
                    <a:pt x="1395" y="6156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400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5"/>
            <p:cNvSpPr/>
            <p:nvPr/>
          </p:nvSpPr>
          <p:spPr>
            <a:xfrm>
              <a:off x="6841878" y="522914"/>
              <a:ext cx="870022" cy="2019938"/>
            </a:xfrm>
            <a:custGeom>
              <a:avLst/>
              <a:gdLst/>
              <a:ahLst/>
              <a:cxnLst/>
              <a:rect l="l" t="t" r="r" b="b"/>
              <a:pathLst>
                <a:path w="14653" h="34020" extrusionOk="0">
                  <a:moveTo>
                    <a:pt x="7324" y="0"/>
                  </a:moveTo>
                  <a:cubicBezTo>
                    <a:pt x="3282" y="0"/>
                    <a:pt x="1" y="2139"/>
                    <a:pt x="1" y="6183"/>
                  </a:cubicBezTo>
                  <a:lnTo>
                    <a:pt x="1" y="29400"/>
                  </a:lnTo>
                  <a:cubicBezTo>
                    <a:pt x="1" y="33443"/>
                    <a:pt x="3282" y="34020"/>
                    <a:pt x="7324" y="34020"/>
                  </a:cubicBezTo>
                  <a:cubicBezTo>
                    <a:pt x="11372" y="34020"/>
                    <a:pt x="14653" y="33443"/>
                    <a:pt x="14653" y="29400"/>
                  </a:cubicBezTo>
                  <a:lnTo>
                    <a:pt x="14653" y="6183"/>
                  </a:lnTo>
                  <a:cubicBezTo>
                    <a:pt x="14653" y="2139"/>
                    <a:pt x="11372" y="0"/>
                    <a:pt x="73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5"/>
            <p:cNvSpPr/>
            <p:nvPr/>
          </p:nvSpPr>
          <p:spPr>
            <a:xfrm>
              <a:off x="6963658" y="580093"/>
              <a:ext cx="626169" cy="271463"/>
            </a:xfrm>
            <a:custGeom>
              <a:avLst/>
              <a:gdLst/>
              <a:ahLst/>
              <a:cxnLst/>
              <a:rect l="l" t="t" r="r" b="b"/>
              <a:pathLst>
                <a:path w="10546" h="4572" extrusionOk="0">
                  <a:moveTo>
                    <a:pt x="5273" y="0"/>
                  </a:moveTo>
                  <a:cubicBezTo>
                    <a:pt x="2411" y="0"/>
                    <a:pt x="80" y="1491"/>
                    <a:pt x="0" y="4310"/>
                  </a:cubicBezTo>
                  <a:lnTo>
                    <a:pt x="112" y="4572"/>
                  </a:lnTo>
                  <a:cubicBezTo>
                    <a:pt x="476" y="4372"/>
                    <a:pt x="906" y="4252"/>
                    <a:pt x="1377" y="4252"/>
                  </a:cubicBezTo>
                  <a:lnTo>
                    <a:pt x="9175" y="4252"/>
                  </a:lnTo>
                  <a:cubicBezTo>
                    <a:pt x="9641" y="4252"/>
                    <a:pt x="10076" y="4372"/>
                    <a:pt x="10435" y="4572"/>
                  </a:cubicBezTo>
                  <a:lnTo>
                    <a:pt x="10546" y="4306"/>
                  </a:lnTo>
                  <a:cubicBezTo>
                    <a:pt x="10471" y="1491"/>
                    <a:pt x="8136" y="0"/>
                    <a:pt x="5273" y="0"/>
                  </a:cubicBez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5"/>
            <p:cNvSpPr/>
            <p:nvPr/>
          </p:nvSpPr>
          <p:spPr>
            <a:xfrm>
              <a:off x="6910220" y="832558"/>
              <a:ext cx="733163" cy="446678"/>
            </a:xfrm>
            <a:custGeom>
              <a:avLst/>
              <a:gdLst/>
              <a:ahLst/>
              <a:cxnLst/>
              <a:rect l="l" t="t" r="r" b="b"/>
              <a:pathLst>
                <a:path w="12348" h="7523" extrusionOk="0">
                  <a:moveTo>
                    <a:pt x="2277" y="0"/>
                  </a:moveTo>
                  <a:cubicBezTo>
                    <a:pt x="1021" y="0"/>
                    <a:pt x="0" y="853"/>
                    <a:pt x="0" y="1900"/>
                  </a:cubicBezTo>
                  <a:lnTo>
                    <a:pt x="0" y="7523"/>
                  </a:lnTo>
                  <a:lnTo>
                    <a:pt x="12347" y="7523"/>
                  </a:lnTo>
                  <a:lnTo>
                    <a:pt x="12347" y="1900"/>
                  </a:lnTo>
                  <a:cubicBezTo>
                    <a:pt x="12347" y="853"/>
                    <a:pt x="11331" y="0"/>
                    <a:pt x="1007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5"/>
            <p:cNvSpPr/>
            <p:nvPr/>
          </p:nvSpPr>
          <p:spPr>
            <a:xfrm>
              <a:off x="6887241" y="798892"/>
              <a:ext cx="218025" cy="406897"/>
            </a:xfrm>
            <a:custGeom>
              <a:avLst/>
              <a:gdLst/>
              <a:ahLst/>
              <a:cxnLst/>
              <a:rect l="l" t="t" r="r" b="b"/>
              <a:pathLst>
                <a:path w="3672" h="6853" extrusionOk="0">
                  <a:moveTo>
                    <a:pt x="650" y="0"/>
                  </a:moveTo>
                  <a:cubicBezTo>
                    <a:pt x="577" y="0"/>
                    <a:pt x="503" y="14"/>
                    <a:pt x="431" y="43"/>
                  </a:cubicBezTo>
                  <a:cubicBezTo>
                    <a:pt x="142" y="164"/>
                    <a:pt x="1" y="496"/>
                    <a:pt x="125" y="789"/>
                  </a:cubicBezTo>
                  <a:lnTo>
                    <a:pt x="2500" y="6502"/>
                  </a:lnTo>
                  <a:cubicBezTo>
                    <a:pt x="2588" y="6723"/>
                    <a:pt x="2801" y="6852"/>
                    <a:pt x="3024" y="6852"/>
                  </a:cubicBezTo>
                  <a:cubicBezTo>
                    <a:pt x="3098" y="6852"/>
                    <a:pt x="3170" y="6838"/>
                    <a:pt x="3241" y="6812"/>
                  </a:cubicBezTo>
                  <a:cubicBezTo>
                    <a:pt x="3534" y="6688"/>
                    <a:pt x="3671" y="6355"/>
                    <a:pt x="3551" y="6066"/>
                  </a:cubicBezTo>
                  <a:lnTo>
                    <a:pt x="1177" y="350"/>
                  </a:lnTo>
                  <a:cubicBezTo>
                    <a:pt x="1087" y="132"/>
                    <a:pt x="874" y="0"/>
                    <a:pt x="650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5"/>
            <p:cNvSpPr/>
            <p:nvPr/>
          </p:nvSpPr>
          <p:spPr>
            <a:xfrm>
              <a:off x="6866697" y="1164350"/>
              <a:ext cx="208525" cy="45363"/>
            </a:xfrm>
            <a:custGeom>
              <a:avLst/>
              <a:gdLst/>
              <a:ahLst/>
              <a:cxnLst/>
              <a:rect l="l" t="t" r="r" b="b"/>
              <a:pathLst>
                <a:path w="3512" h="764" extrusionOk="0">
                  <a:moveTo>
                    <a:pt x="378" y="0"/>
                  </a:moveTo>
                  <a:cubicBezTo>
                    <a:pt x="169" y="0"/>
                    <a:pt x="0" y="173"/>
                    <a:pt x="0" y="382"/>
                  </a:cubicBezTo>
                  <a:cubicBezTo>
                    <a:pt x="0" y="591"/>
                    <a:pt x="169" y="763"/>
                    <a:pt x="378" y="763"/>
                  </a:cubicBezTo>
                  <a:lnTo>
                    <a:pt x="3134" y="763"/>
                  </a:lnTo>
                  <a:cubicBezTo>
                    <a:pt x="3343" y="763"/>
                    <a:pt x="3511" y="591"/>
                    <a:pt x="3511" y="382"/>
                  </a:cubicBezTo>
                  <a:cubicBezTo>
                    <a:pt x="3511" y="173"/>
                    <a:pt x="3343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5"/>
            <p:cNvSpPr/>
            <p:nvPr/>
          </p:nvSpPr>
          <p:spPr>
            <a:xfrm>
              <a:off x="7448343" y="798892"/>
              <a:ext cx="217966" cy="406897"/>
            </a:xfrm>
            <a:custGeom>
              <a:avLst/>
              <a:gdLst/>
              <a:ahLst/>
              <a:cxnLst/>
              <a:rect l="l" t="t" r="r" b="b"/>
              <a:pathLst>
                <a:path w="3671" h="6853" extrusionOk="0">
                  <a:moveTo>
                    <a:pt x="3024" y="0"/>
                  </a:moveTo>
                  <a:cubicBezTo>
                    <a:pt x="2801" y="0"/>
                    <a:pt x="2589" y="132"/>
                    <a:pt x="2499" y="350"/>
                  </a:cubicBezTo>
                  <a:lnTo>
                    <a:pt x="125" y="6066"/>
                  </a:lnTo>
                  <a:cubicBezTo>
                    <a:pt x="0" y="6355"/>
                    <a:pt x="142" y="6688"/>
                    <a:pt x="430" y="6812"/>
                  </a:cubicBezTo>
                  <a:cubicBezTo>
                    <a:pt x="502" y="6838"/>
                    <a:pt x="577" y="6852"/>
                    <a:pt x="648" y="6852"/>
                  </a:cubicBezTo>
                  <a:cubicBezTo>
                    <a:pt x="875" y="6852"/>
                    <a:pt x="1083" y="6723"/>
                    <a:pt x="1176" y="6502"/>
                  </a:cubicBezTo>
                  <a:lnTo>
                    <a:pt x="3550" y="789"/>
                  </a:lnTo>
                  <a:cubicBezTo>
                    <a:pt x="3671" y="496"/>
                    <a:pt x="3533" y="164"/>
                    <a:pt x="3240" y="43"/>
                  </a:cubicBezTo>
                  <a:cubicBezTo>
                    <a:pt x="3170" y="14"/>
                    <a:pt x="3097" y="0"/>
                    <a:pt x="30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5"/>
            <p:cNvSpPr/>
            <p:nvPr/>
          </p:nvSpPr>
          <p:spPr>
            <a:xfrm>
              <a:off x="7478387" y="1164350"/>
              <a:ext cx="208763" cy="45363"/>
            </a:xfrm>
            <a:custGeom>
              <a:avLst/>
              <a:gdLst/>
              <a:ahLst/>
              <a:cxnLst/>
              <a:rect l="l" t="t" r="r" b="b"/>
              <a:pathLst>
                <a:path w="3516" h="764" extrusionOk="0">
                  <a:moveTo>
                    <a:pt x="381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1"/>
                    <a:pt x="168" y="763"/>
                    <a:pt x="381" y="763"/>
                  </a:cubicBezTo>
                  <a:lnTo>
                    <a:pt x="3134" y="763"/>
                  </a:lnTo>
                  <a:cubicBezTo>
                    <a:pt x="3342" y="763"/>
                    <a:pt x="3515" y="591"/>
                    <a:pt x="3515" y="382"/>
                  </a:cubicBezTo>
                  <a:cubicBezTo>
                    <a:pt x="3515" y="173"/>
                    <a:pt x="3342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5"/>
            <p:cNvSpPr/>
            <p:nvPr/>
          </p:nvSpPr>
          <p:spPr>
            <a:xfrm>
              <a:off x="7006112" y="1032774"/>
              <a:ext cx="541381" cy="1349119"/>
            </a:xfrm>
            <a:custGeom>
              <a:avLst/>
              <a:gdLst/>
              <a:ahLst/>
              <a:cxnLst/>
              <a:rect l="l" t="t" r="r" b="b"/>
              <a:pathLst>
                <a:path w="9118" h="22722" extrusionOk="0">
                  <a:moveTo>
                    <a:pt x="0" y="1"/>
                  </a:moveTo>
                  <a:lnTo>
                    <a:pt x="0" y="22722"/>
                  </a:lnTo>
                  <a:lnTo>
                    <a:pt x="9117" y="2272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5"/>
            <p:cNvSpPr/>
            <p:nvPr/>
          </p:nvSpPr>
          <p:spPr>
            <a:xfrm>
              <a:off x="7060441" y="1088705"/>
              <a:ext cx="432963" cy="1265519"/>
            </a:xfrm>
            <a:custGeom>
              <a:avLst/>
              <a:gdLst/>
              <a:ahLst/>
              <a:cxnLst/>
              <a:rect l="l" t="t" r="r" b="b"/>
              <a:pathLst>
                <a:path w="7292" h="21314" extrusionOk="0">
                  <a:moveTo>
                    <a:pt x="0" y="0"/>
                  </a:moveTo>
                  <a:lnTo>
                    <a:pt x="0" y="21313"/>
                  </a:lnTo>
                  <a:lnTo>
                    <a:pt x="7292" y="21313"/>
                  </a:lnTo>
                  <a:lnTo>
                    <a:pt x="7292" y="0"/>
                  </a:ln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5"/>
            <p:cNvSpPr/>
            <p:nvPr/>
          </p:nvSpPr>
          <p:spPr>
            <a:xfrm>
              <a:off x="7036156" y="859099"/>
              <a:ext cx="212503" cy="38594"/>
            </a:xfrm>
            <a:custGeom>
              <a:avLst/>
              <a:gdLst/>
              <a:ahLst/>
              <a:cxnLst/>
              <a:rect l="l" t="t" r="r" b="b"/>
              <a:pathLst>
                <a:path w="3579" h="650" extrusionOk="0">
                  <a:moveTo>
                    <a:pt x="1641" y="1"/>
                  </a:moveTo>
                  <a:cubicBezTo>
                    <a:pt x="1445" y="1"/>
                    <a:pt x="1251" y="13"/>
                    <a:pt x="1061" y="46"/>
                  </a:cubicBezTo>
                  <a:cubicBezTo>
                    <a:pt x="950" y="64"/>
                    <a:pt x="844" y="90"/>
                    <a:pt x="742" y="121"/>
                  </a:cubicBezTo>
                  <a:cubicBezTo>
                    <a:pt x="639" y="144"/>
                    <a:pt x="547" y="193"/>
                    <a:pt x="457" y="223"/>
                  </a:cubicBezTo>
                  <a:cubicBezTo>
                    <a:pt x="373" y="268"/>
                    <a:pt x="297" y="316"/>
                    <a:pt x="236" y="361"/>
                  </a:cubicBezTo>
                  <a:cubicBezTo>
                    <a:pt x="174" y="410"/>
                    <a:pt x="125" y="459"/>
                    <a:pt x="90" y="498"/>
                  </a:cubicBezTo>
                  <a:cubicBezTo>
                    <a:pt x="27" y="596"/>
                    <a:pt x="0" y="649"/>
                    <a:pt x="0" y="649"/>
                  </a:cubicBezTo>
                  <a:cubicBezTo>
                    <a:pt x="0" y="649"/>
                    <a:pt x="67" y="627"/>
                    <a:pt x="156" y="592"/>
                  </a:cubicBezTo>
                  <a:cubicBezTo>
                    <a:pt x="200" y="582"/>
                    <a:pt x="262" y="574"/>
                    <a:pt x="324" y="561"/>
                  </a:cubicBezTo>
                  <a:cubicBezTo>
                    <a:pt x="391" y="556"/>
                    <a:pt x="462" y="552"/>
                    <a:pt x="547" y="543"/>
                  </a:cubicBezTo>
                  <a:cubicBezTo>
                    <a:pt x="564" y="544"/>
                    <a:pt x="581" y="544"/>
                    <a:pt x="598" y="544"/>
                  </a:cubicBezTo>
                  <a:cubicBezTo>
                    <a:pt x="645" y="544"/>
                    <a:pt x="695" y="542"/>
                    <a:pt x="748" y="542"/>
                  </a:cubicBezTo>
                  <a:cubicBezTo>
                    <a:pt x="768" y="542"/>
                    <a:pt x="788" y="542"/>
                    <a:pt x="809" y="543"/>
                  </a:cubicBezTo>
                  <a:cubicBezTo>
                    <a:pt x="897" y="543"/>
                    <a:pt x="995" y="547"/>
                    <a:pt x="1102" y="552"/>
                  </a:cubicBezTo>
                  <a:cubicBezTo>
                    <a:pt x="1305" y="556"/>
                    <a:pt x="1528" y="561"/>
                    <a:pt x="1745" y="570"/>
                  </a:cubicBezTo>
                  <a:cubicBezTo>
                    <a:pt x="1857" y="572"/>
                    <a:pt x="1970" y="573"/>
                    <a:pt x="2082" y="573"/>
                  </a:cubicBezTo>
                  <a:cubicBezTo>
                    <a:pt x="2413" y="573"/>
                    <a:pt x="2735" y="561"/>
                    <a:pt x="2997" y="525"/>
                  </a:cubicBezTo>
                  <a:cubicBezTo>
                    <a:pt x="3169" y="503"/>
                    <a:pt x="3316" y="472"/>
                    <a:pt x="3423" y="445"/>
                  </a:cubicBezTo>
                  <a:cubicBezTo>
                    <a:pt x="3520" y="418"/>
                    <a:pt x="3578" y="396"/>
                    <a:pt x="3578" y="396"/>
                  </a:cubicBezTo>
                  <a:cubicBezTo>
                    <a:pt x="3578" y="396"/>
                    <a:pt x="3525" y="369"/>
                    <a:pt x="3423" y="334"/>
                  </a:cubicBezTo>
                  <a:cubicBezTo>
                    <a:pt x="3325" y="295"/>
                    <a:pt x="3192" y="250"/>
                    <a:pt x="3023" y="197"/>
                  </a:cubicBezTo>
                  <a:cubicBezTo>
                    <a:pt x="2854" y="148"/>
                    <a:pt x="2655" y="103"/>
                    <a:pt x="2442" y="68"/>
                  </a:cubicBezTo>
                  <a:cubicBezTo>
                    <a:pt x="2229" y="28"/>
                    <a:pt x="1993" y="6"/>
                    <a:pt x="1758" y="2"/>
                  </a:cubicBezTo>
                  <a:cubicBezTo>
                    <a:pt x="1719" y="1"/>
                    <a:pt x="1680" y="1"/>
                    <a:pt x="1641" y="1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5"/>
            <p:cNvSpPr/>
            <p:nvPr/>
          </p:nvSpPr>
          <p:spPr>
            <a:xfrm>
              <a:off x="6910220" y="1358034"/>
              <a:ext cx="95950" cy="996194"/>
            </a:xfrm>
            <a:custGeom>
              <a:avLst/>
              <a:gdLst/>
              <a:ahLst/>
              <a:cxnLst/>
              <a:rect l="l" t="t" r="r" b="b"/>
              <a:pathLst>
                <a:path w="1616" h="16778" extrusionOk="0">
                  <a:moveTo>
                    <a:pt x="0" y="0"/>
                  </a:moveTo>
                  <a:lnTo>
                    <a:pt x="0" y="16777"/>
                  </a:lnTo>
                  <a:lnTo>
                    <a:pt x="1615" y="16777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5"/>
            <p:cNvSpPr/>
            <p:nvPr/>
          </p:nvSpPr>
          <p:spPr>
            <a:xfrm>
              <a:off x="7547442" y="1350612"/>
              <a:ext cx="95950" cy="1003616"/>
            </a:xfrm>
            <a:custGeom>
              <a:avLst/>
              <a:gdLst/>
              <a:ahLst/>
              <a:cxnLst/>
              <a:rect l="l" t="t" r="r" b="b"/>
              <a:pathLst>
                <a:path w="1616" h="16903" extrusionOk="0">
                  <a:moveTo>
                    <a:pt x="0" y="1"/>
                  </a:moveTo>
                  <a:lnTo>
                    <a:pt x="0" y="16902"/>
                  </a:lnTo>
                  <a:lnTo>
                    <a:pt x="1615" y="16902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7049634" y="2406075"/>
              <a:ext cx="454338" cy="70419"/>
            </a:xfrm>
            <a:custGeom>
              <a:avLst/>
              <a:gdLst/>
              <a:ahLst/>
              <a:cxnLst/>
              <a:rect l="l" t="t" r="r" b="b"/>
              <a:pathLst>
                <a:path w="7652" h="1186" extrusionOk="0">
                  <a:moveTo>
                    <a:pt x="594" y="1"/>
                  </a:moveTo>
                  <a:cubicBezTo>
                    <a:pt x="266" y="1"/>
                    <a:pt x="0" y="267"/>
                    <a:pt x="0" y="595"/>
                  </a:cubicBezTo>
                  <a:cubicBezTo>
                    <a:pt x="0" y="919"/>
                    <a:pt x="266" y="1185"/>
                    <a:pt x="594" y="1185"/>
                  </a:cubicBezTo>
                  <a:lnTo>
                    <a:pt x="7061" y="1185"/>
                  </a:lnTo>
                  <a:cubicBezTo>
                    <a:pt x="7385" y="1185"/>
                    <a:pt x="7651" y="919"/>
                    <a:pt x="7651" y="595"/>
                  </a:cubicBezTo>
                  <a:cubicBezTo>
                    <a:pt x="7651" y="267"/>
                    <a:pt x="7385" y="1"/>
                    <a:pt x="7061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7259884" y="2369203"/>
              <a:ext cx="33784" cy="160016"/>
            </a:xfrm>
            <a:custGeom>
              <a:avLst/>
              <a:gdLst/>
              <a:ahLst/>
              <a:cxnLst/>
              <a:rect l="l" t="t" r="r" b="b"/>
              <a:pathLst>
                <a:path w="569" h="2695" extrusionOk="0">
                  <a:moveTo>
                    <a:pt x="1" y="1"/>
                  </a:moveTo>
                  <a:lnTo>
                    <a:pt x="1" y="2695"/>
                  </a:lnTo>
                  <a:lnTo>
                    <a:pt x="569" y="2695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6769142" y="945847"/>
              <a:ext cx="112931" cy="112872"/>
            </a:xfrm>
            <a:custGeom>
              <a:avLst/>
              <a:gdLst/>
              <a:ahLst/>
              <a:cxnLst/>
              <a:rect l="l" t="t" r="r" b="b"/>
              <a:pathLst>
                <a:path w="1902" h="1901" extrusionOk="0">
                  <a:moveTo>
                    <a:pt x="1901" y="0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1" y="1741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7671537" y="945847"/>
              <a:ext cx="112813" cy="112872"/>
            </a:xfrm>
            <a:custGeom>
              <a:avLst/>
              <a:gdLst/>
              <a:ahLst/>
              <a:cxnLst/>
              <a:rect l="l" t="t" r="r" b="b"/>
              <a:pathLst>
                <a:path w="1900" h="1901" extrusionOk="0">
                  <a:moveTo>
                    <a:pt x="0" y="0"/>
                  </a:moveTo>
                  <a:lnTo>
                    <a:pt x="0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6944183" y="1393897"/>
              <a:ext cx="24819" cy="924766"/>
            </a:xfrm>
            <a:custGeom>
              <a:avLst/>
              <a:gdLst/>
              <a:ahLst/>
              <a:cxnLst/>
              <a:rect l="l" t="t" r="r" b="b"/>
              <a:pathLst>
                <a:path w="418" h="15575" extrusionOk="0">
                  <a:moveTo>
                    <a:pt x="209" y="0"/>
                  </a:moveTo>
                  <a:cubicBezTo>
                    <a:pt x="94" y="0"/>
                    <a:pt x="0" y="93"/>
                    <a:pt x="0" y="209"/>
                  </a:cubicBezTo>
                  <a:lnTo>
                    <a:pt x="0" y="15366"/>
                  </a:lnTo>
                  <a:cubicBezTo>
                    <a:pt x="0" y="15481"/>
                    <a:pt x="94" y="15575"/>
                    <a:pt x="209" y="15575"/>
                  </a:cubicBezTo>
                  <a:cubicBezTo>
                    <a:pt x="324" y="15575"/>
                    <a:pt x="418" y="15481"/>
                    <a:pt x="418" y="15366"/>
                  </a:cubicBezTo>
                  <a:lnTo>
                    <a:pt x="418" y="209"/>
                  </a:lnTo>
                  <a:cubicBezTo>
                    <a:pt x="418" y="93"/>
                    <a:pt x="324" y="0"/>
                    <a:pt x="209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5"/>
            <p:cNvSpPr/>
            <p:nvPr/>
          </p:nvSpPr>
          <p:spPr>
            <a:xfrm>
              <a:off x="7584551" y="1393897"/>
              <a:ext cx="25116" cy="924766"/>
            </a:xfrm>
            <a:custGeom>
              <a:avLst/>
              <a:gdLst/>
              <a:ahLst/>
              <a:cxnLst/>
              <a:rect l="l" t="t" r="r" b="b"/>
              <a:pathLst>
                <a:path w="423" h="15575" extrusionOk="0">
                  <a:moveTo>
                    <a:pt x="214" y="0"/>
                  </a:moveTo>
                  <a:cubicBezTo>
                    <a:pt x="99" y="0"/>
                    <a:pt x="1" y="93"/>
                    <a:pt x="1" y="209"/>
                  </a:cubicBezTo>
                  <a:lnTo>
                    <a:pt x="1" y="15366"/>
                  </a:lnTo>
                  <a:cubicBezTo>
                    <a:pt x="1" y="15481"/>
                    <a:pt x="99" y="15575"/>
                    <a:pt x="214" y="15575"/>
                  </a:cubicBezTo>
                  <a:cubicBezTo>
                    <a:pt x="329" y="15575"/>
                    <a:pt x="422" y="15481"/>
                    <a:pt x="422" y="15366"/>
                  </a:cubicBezTo>
                  <a:lnTo>
                    <a:pt x="422" y="209"/>
                  </a:lnTo>
                  <a:cubicBezTo>
                    <a:pt x="422" y="93"/>
                    <a:pt x="329" y="0"/>
                    <a:pt x="214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5"/>
            <p:cNvSpPr/>
            <p:nvPr/>
          </p:nvSpPr>
          <p:spPr>
            <a:xfrm>
              <a:off x="6875425" y="587455"/>
              <a:ext cx="162628" cy="140659"/>
            </a:xfrm>
            <a:custGeom>
              <a:avLst/>
              <a:gdLst/>
              <a:ahLst/>
              <a:cxnLst/>
              <a:rect l="l" t="t" r="r" b="b"/>
              <a:pathLst>
                <a:path w="2739" h="2369" extrusionOk="0">
                  <a:moveTo>
                    <a:pt x="2058" y="1"/>
                  </a:moveTo>
                  <a:cubicBezTo>
                    <a:pt x="1688" y="1"/>
                    <a:pt x="1238" y="433"/>
                    <a:pt x="950" y="662"/>
                  </a:cubicBezTo>
                  <a:cubicBezTo>
                    <a:pt x="439" y="1066"/>
                    <a:pt x="0" y="1625"/>
                    <a:pt x="560" y="2154"/>
                  </a:cubicBezTo>
                  <a:cubicBezTo>
                    <a:pt x="720" y="2305"/>
                    <a:pt x="879" y="2368"/>
                    <a:pt x="1033" y="2368"/>
                  </a:cubicBezTo>
                  <a:cubicBezTo>
                    <a:pt x="1533" y="2368"/>
                    <a:pt x="1980" y="1709"/>
                    <a:pt x="2242" y="1279"/>
                  </a:cubicBezTo>
                  <a:cubicBezTo>
                    <a:pt x="2490" y="870"/>
                    <a:pt x="2738" y="489"/>
                    <a:pt x="2344" y="116"/>
                  </a:cubicBezTo>
                  <a:cubicBezTo>
                    <a:pt x="2259" y="34"/>
                    <a:pt x="2162" y="1"/>
                    <a:pt x="2058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6902560" y="619043"/>
              <a:ext cx="89597" cy="77484"/>
            </a:xfrm>
            <a:custGeom>
              <a:avLst/>
              <a:gdLst/>
              <a:ahLst/>
              <a:cxnLst/>
              <a:rect l="l" t="t" r="r" b="b"/>
              <a:pathLst>
                <a:path w="1509" h="1305" extrusionOk="0">
                  <a:moveTo>
                    <a:pt x="1134" y="0"/>
                  </a:moveTo>
                  <a:cubicBezTo>
                    <a:pt x="930" y="0"/>
                    <a:pt x="684" y="239"/>
                    <a:pt x="523" y="365"/>
                  </a:cubicBezTo>
                  <a:cubicBezTo>
                    <a:pt x="244" y="587"/>
                    <a:pt x="0" y="893"/>
                    <a:pt x="310" y="1186"/>
                  </a:cubicBezTo>
                  <a:cubicBezTo>
                    <a:pt x="398" y="1270"/>
                    <a:pt x="486" y="1304"/>
                    <a:pt x="571" y="1304"/>
                  </a:cubicBezTo>
                  <a:cubicBezTo>
                    <a:pt x="845" y="1304"/>
                    <a:pt x="1093" y="940"/>
                    <a:pt x="1238" y="702"/>
                  </a:cubicBezTo>
                  <a:cubicBezTo>
                    <a:pt x="1371" y="481"/>
                    <a:pt x="1509" y="272"/>
                    <a:pt x="1291" y="63"/>
                  </a:cubicBezTo>
                  <a:cubicBezTo>
                    <a:pt x="1244" y="19"/>
                    <a:pt x="1191" y="0"/>
                    <a:pt x="1134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7515497" y="587455"/>
              <a:ext cx="162688" cy="140659"/>
            </a:xfrm>
            <a:custGeom>
              <a:avLst/>
              <a:gdLst/>
              <a:ahLst/>
              <a:cxnLst/>
              <a:rect l="l" t="t" r="r" b="b"/>
              <a:pathLst>
                <a:path w="2740" h="2369" extrusionOk="0">
                  <a:moveTo>
                    <a:pt x="683" y="1"/>
                  </a:moveTo>
                  <a:cubicBezTo>
                    <a:pt x="579" y="1"/>
                    <a:pt x="482" y="34"/>
                    <a:pt x="396" y="116"/>
                  </a:cubicBezTo>
                  <a:cubicBezTo>
                    <a:pt x="0" y="489"/>
                    <a:pt x="254" y="870"/>
                    <a:pt x="498" y="1279"/>
                  </a:cubicBezTo>
                  <a:cubicBezTo>
                    <a:pt x="759" y="1709"/>
                    <a:pt x="1207" y="2368"/>
                    <a:pt x="1706" y="2368"/>
                  </a:cubicBezTo>
                  <a:cubicBezTo>
                    <a:pt x="1860" y="2368"/>
                    <a:pt x="2020" y="2305"/>
                    <a:pt x="2180" y="2154"/>
                  </a:cubicBezTo>
                  <a:cubicBezTo>
                    <a:pt x="2739" y="1625"/>
                    <a:pt x="2300" y="1066"/>
                    <a:pt x="1790" y="662"/>
                  </a:cubicBezTo>
                  <a:cubicBezTo>
                    <a:pt x="1502" y="433"/>
                    <a:pt x="1054" y="1"/>
                    <a:pt x="683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5"/>
            <p:cNvSpPr/>
            <p:nvPr/>
          </p:nvSpPr>
          <p:spPr>
            <a:xfrm>
              <a:off x="7561335" y="619043"/>
              <a:ext cx="89716" cy="77484"/>
            </a:xfrm>
            <a:custGeom>
              <a:avLst/>
              <a:gdLst/>
              <a:ahLst/>
              <a:cxnLst/>
              <a:rect l="l" t="t" r="r" b="b"/>
              <a:pathLst>
                <a:path w="1511" h="1305" extrusionOk="0">
                  <a:moveTo>
                    <a:pt x="376" y="0"/>
                  </a:moveTo>
                  <a:cubicBezTo>
                    <a:pt x="320" y="0"/>
                    <a:pt x="266" y="19"/>
                    <a:pt x="219" y="63"/>
                  </a:cubicBezTo>
                  <a:cubicBezTo>
                    <a:pt x="1" y="272"/>
                    <a:pt x="139" y="481"/>
                    <a:pt x="277" y="702"/>
                  </a:cubicBezTo>
                  <a:cubicBezTo>
                    <a:pt x="419" y="940"/>
                    <a:pt x="665" y="1304"/>
                    <a:pt x="939" y="1304"/>
                  </a:cubicBezTo>
                  <a:cubicBezTo>
                    <a:pt x="1024" y="1304"/>
                    <a:pt x="1111" y="1270"/>
                    <a:pt x="1199" y="1186"/>
                  </a:cubicBezTo>
                  <a:cubicBezTo>
                    <a:pt x="1510" y="893"/>
                    <a:pt x="1266" y="587"/>
                    <a:pt x="986" y="365"/>
                  </a:cubicBezTo>
                  <a:cubicBezTo>
                    <a:pt x="827" y="239"/>
                    <a:pt x="580" y="0"/>
                    <a:pt x="376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ubtitle 2">
            <a:extLst>
              <a:ext uri="{FF2B5EF4-FFF2-40B4-BE49-F238E27FC236}">
                <a16:creationId xmlns:a16="http://schemas.microsoft.com/office/drawing/2014/main" id="{1FD2C1A0-AAA6-C141-9F97-21179F650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54" y="1852473"/>
            <a:ext cx="6094789" cy="457200"/>
          </a:xfrm>
        </p:spPr>
        <p:txBody>
          <a:bodyPr/>
          <a:lstStyle/>
          <a:p>
            <a:pPr rtl="1"/>
            <a:r>
              <a:rPr lang="en-US" sz="3200" dirty="0"/>
              <a:t>Project Phases</a:t>
            </a:r>
            <a:endParaRPr lang="en-SA" sz="3200" dirty="0"/>
          </a:p>
        </p:txBody>
      </p:sp>
    </p:spTree>
    <p:extLst>
      <p:ext uri="{BB962C8B-B14F-4D97-AF65-F5344CB8AC3E}">
        <p14:creationId xmlns:p14="http://schemas.microsoft.com/office/powerpoint/2010/main" val="405283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5C5044E6-921B-B041-BA23-C30D7FED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533" y="1114424"/>
            <a:ext cx="3537020" cy="2631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9925C-2D56-CC4C-A125-FA0AA87D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870"/>
            <a:ext cx="9144000" cy="597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97E5F2-C375-F644-99CE-9C7FE0B9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47" y="1114424"/>
            <a:ext cx="2330590" cy="2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9B44E09-4554-FF44-9237-C5AFD178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27" y="1381548"/>
            <a:ext cx="2361427" cy="1744371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2D2C5AB9-FF5E-AA47-B026-778615CE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758" y="1384766"/>
            <a:ext cx="2361427" cy="1750807"/>
          </a:xfrm>
          <a:prstGeom prst="rect">
            <a:avLst/>
          </a:prstGeom>
        </p:spPr>
      </p:pic>
      <p:pic>
        <p:nvPicPr>
          <p:cNvPr id="17" name="Picture 16" descr="A picture containing outdoor, traveling&#10;&#10;Description automatically generated">
            <a:extLst>
              <a:ext uri="{FF2B5EF4-FFF2-40B4-BE49-F238E27FC236}">
                <a16:creationId xmlns:a16="http://schemas.microsoft.com/office/drawing/2014/main" id="{9770D5CD-4B9A-AC4D-862D-3A2AAEA75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77" y="1387985"/>
            <a:ext cx="2308339" cy="174437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EBAF6AB-4C8F-FD4E-9234-27E71746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043" y="939196"/>
            <a:ext cx="1626207" cy="572700"/>
          </a:xfrm>
        </p:spPr>
        <p:txBody>
          <a:bodyPr/>
          <a:lstStyle/>
          <a:p>
            <a:r>
              <a:rPr lang="en-US" sz="1600" dirty="0"/>
              <a:t>Prediction</a:t>
            </a:r>
            <a:endParaRPr lang="en-SA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3BB7E68-44E8-184F-90C3-F9B5A13768ED}"/>
              </a:ext>
            </a:extLst>
          </p:cNvPr>
          <p:cNvSpPr txBox="1">
            <a:spLocks/>
          </p:cNvSpPr>
          <p:nvPr/>
        </p:nvSpPr>
        <p:spPr>
          <a:xfrm>
            <a:off x="3642274" y="939196"/>
            <a:ext cx="2657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1600" dirty="0"/>
              <a:t>Mask</a:t>
            </a:r>
            <a:r>
              <a:rPr lang="en-US" sz="1400" dirty="0"/>
              <a:t>(Actual)</a:t>
            </a:r>
            <a:endParaRPr lang="en-SA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89B420-8462-354F-8310-07D3AC2D9AB5}"/>
              </a:ext>
            </a:extLst>
          </p:cNvPr>
          <p:cNvSpPr txBox="1">
            <a:spLocks/>
          </p:cNvSpPr>
          <p:nvPr/>
        </p:nvSpPr>
        <p:spPr>
          <a:xfrm>
            <a:off x="1176672" y="928407"/>
            <a:ext cx="162620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1600" dirty="0"/>
              <a:t>Image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68601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9925C-2D56-CC4C-A125-FA0AA87D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870"/>
            <a:ext cx="9144000" cy="59764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9019F8D-ECD9-3C41-A8A3-3F435415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697" y="1016088"/>
            <a:ext cx="3465683" cy="25725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2AADA4-4A76-8E4E-9DC2-82C8D7F5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260" y="1588919"/>
            <a:ext cx="1647092" cy="572700"/>
          </a:xfrm>
        </p:spPr>
        <p:txBody>
          <a:bodyPr/>
          <a:lstStyle/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</a:pPr>
            <a:r>
              <a:rPr lang="en-US" sz="8000" dirty="0">
                <a:solidFill>
                  <a:srgbClr val="585858"/>
                </a:solidFill>
              </a:rPr>
              <a:t>2</a:t>
            </a:r>
            <a:endParaRPr lang="en-SA" dirty="0">
              <a:solidFill>
                <a:srgbClr val="58585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287E1-7914-134F-88AE-77182783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80" y="1088353"/>
            <a:ext cx="2428037" cy="24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30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4714E-428F-D146-9933-D4DCFD85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07" y="796951"/>
            <a:ext cx="2428037" cy="24280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B1F49C8-7AC0-3347-9C52-1EF4BDFF2137}"/>
              </a:ext>
            </a:extLst>
          </p:cNvPr>
          <p:cNvSpPr txBox="1">
            <a:spLocks/>
          </p:cNvSpPr>
          <p:nvPr/>
        </p:nvSpPr>
        <p:spPr>
          <a:xfrm>
            <a:off x="1828598" y="1302569"/>
            <a:ext cx="16596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rtl="1"/>
            <a:r>
              <a:rPr lang="ar-SA" sz="8000" dirty="0">
                <a:solidFill>
                  <a:srgbClr val="585858"/>
                </a:solidFill>
              </a:rPr>
              <a:t> </a:t>
            </a:r>
            <a:r>
              <a:rPr lang="en-US" sz="8000" dirty="0">
                <a:solidFill>
                  <a:srgbClr val="585858"/>
                </a:solidFill>
              </a:rPr>
              <a:t>3</a:t>
            </a:r>
            <a:endParaRPr lang="en-SA" dirty="0">
              <a:solidFill>
                <a:srgbClr val="585858"/>
              </a:solidFill>
            </a:endParaRP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9C125C-C014-E94B-8D6B-5D695C09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10" y="697641"/>
            <a:ext cx="4922448" cy="262665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449B7A-7320-684A-949B-DC1DBC627BF9}"/>
              </a:ext>
            </a:extLst>
          </p:cNvPr>
          <p:cNvSpPr/>
          <p:nvPr/>
        </p:nvSpPr>
        <p:spPr>
          <a:xfrm>
            <a:off x="5067300" y="1612900"/>
            <a:ext cx="974272" cy="78470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44128-6856-2341-9DA7-9CD1A074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284745"/>
            <a:ext cx="3145298" cy="394427"/>
          </a:xfrm>
        </p:spPr>
        <p:txBody>
          <a:bodyPr/>
          <a:lstStyle/>
          <a:p>
            <a:pPr algn="ctr"/>
            <a:r>
              <a:rPr lang="en-SA" sz="1200" dirty="0"/>
              <a:t>Transfer Learning of Encoder</a:t>
            </a:r>
            <a:br>
              <a:rPr lang="en-SA" sz="1200" dirty="0"/>
            </a:br>
            <a:endParaRPr lang="en-SA" sz="1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681FB2F-E000-9241-B7EF-DF0CE73E6BFA}"/>
              </a:ext>
            </a:extLst>
          </p:cNvPr>
          <p:cNvSpPr txBox="1">
            <a:spLocks/>
          </p:cNvSpPr>
          <p:nvPr/>
        </p:nvSpPr>
        <p:spPr>
          <a:xfrm>
            <a:off x="2536492" y="218219"/>
            <a:ext cx="3145298" cy="39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SA" sz="1600" dirty="0">
                <a:solidFill>
                  <a:schemeClr val="bg2"/>
                </a:solidFill>
              </a:rPr>
              <a:t>VGG16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ADAB77-CF66-0C49-B2F0-703E7F6B75B7}"/>
              </a:ext>
            </a:extLst>
          </p:cNvPr>
          <p:cNvCxnSpPr>
            <a:cxnSpLocks/>
          </p:cNvCxnSpPr>
          <p:nvPr/>
        </p:nvCxnSpPr>
        <p:spPr>
          <a:xfrm flipH="1" flipV="1">
            <a:off x="4391130" y="686212"/>
            <a:ext cx="1163306" cy="103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1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8B85-056F-B244-84E5-164E24A4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22" y="3288573"/>
            <a:ext cx="7717500" cy="407516"/>
          </a:xfrm>
        </p:spPr>
        <p:txBody>
          <a:bodyPr/>
          <a:lstStyle/>
          <a:p>
            <a:pPr algn="ctr"/>
            <a:r>
              <a:rPr lang="en-SA" sz="1200" dirty="0"/>
              <a:t>Transfer Learning of Encoder </a:t>
            </a:r>
            <a:r>
              <a:rPr lang="en-US" sz="1200" dirty="0"/>
              <a:t>and Decoder</a:t>
            </a:r>
            <a:r>
              <a:rPr lang="en-SA" sz="1200" dirty="0"/>
              <a:t> </a:t>
            </a:r>
            <a:br>
              <a:rPr lang="en-SA" sz="1200" dirty="0"/>
            </a:br>
            <a:endParaRPr lang="en-SA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4714E-428F-D146-9933-D4DCFD85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07" y="796951"/>
            <a:ext cx="2428037" cy="24280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B1F49C8-7AC0-3347-9C52-1EF4BDFF2137}"/>
              </a:ext>
            </a:extLst>
          </p:cNvPr>
          <p:cNvSpPr txBox="1">
            <a:spLocks/>
          </p:cNvSpPr>
          <p:nvPr/>
        </p:nvSpPr>
        <p:spPr>
          <a:xfrm>
            <a:off x="1828598" y="1302569"/>
            <a:ext cx="16883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rtl="1"/>
            <a:r>
              <a:rPr lang="ar-SA" sz="8000" dirty="0">
                <a:solidFill>
                  <a:srgbClr val="585858"/>
                </a:solidFill>
              </a:rPr>
              <a:t> </a:t>
            </a:r>
            <a:r>
              <a:rPr lang="en-US" sz="8000" dirty="0">
                <a:solidFill>
                  <a:srgbClr val="585858"/>
                </a:solidFill>
              </a:rPr>
              <a:t>4</a:t>
            </a:r>
            <a:endParaRPr lang="en-SA" dirty="0">
              <a:solidFill>
                <a:srgbClr val="585858"/>
              </a:solidFill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5B6179-BD88-B14A-98BD-1B7D3C3E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48" y="655741"/>
            <a:ext cx="4922448" cy="26266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27B37F-DE8B-3549-9C97-442B0FC50DFA}"/>
              </a:ext>
            </a:extLst>
          </p:cNvPr>
          <p:cNvSpPr txBox="1">
            <a:spLocks/>
          </p:cNvSpPr>
          <p:nvPr/>
        </p:nvSpPr>
        <p:spPr>
          <a:xfrm>
            <a:off x="0" y="205098"/>
            <a:ext cx="7717500" cy="40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SA" sz="1400" dirty="0"/>
              <a:t>MobileNetV2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3D5A5BB-E8BD-1C4B-BCE5-7500AB49461D}"/>
              </a:ext>
            </a:extLst>
          </p:cNvPr>
          <p:cNvSpPr/>
          <p:nvPr/>
        </p:nvSpPr>
        <p:spPr>
          <a:xfrm>
            <a:off x="5067300" y="1612900"/>
            <a:ext cx="2248102" cy="78470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00AA66-78D7-B441-B642-08A0870DB6E7}"/>
              </a:ext>
            </a:extLst>
          </p:cNvPr>
          <p:cNvCxnSpPr>
            <a:cxnSpLocks/>
          </p:cNvCxnSpPr>
          <p:nvPr/>
        </p:nvCxnSpPr>
        <p:spPr>
          <a:xfrm flipH="1" flipV="1">
            <a:off x="4270549" y="462224"/>
            <a:ext cx="1283887" cy="1256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54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ars on a road&#10;&#10;Description automatically generated with medium confidence">
            <a:extLst>
              <a:ext uri="{FF2B5EF4-FFF2-40B4-BE49-F238E27FC236}">
                <a16:creationId xmlns:a16="http://schemas.microsoft.com/office/drawing/2014/main" id="{057564B4-378C-6A42-A440-0C17B667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12" y="1140664"/>
            <a:ext cx="2099719" cy="209488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9ABA8B1-2361-8044-A2BA-6832EBBE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913" y="1140664"/>
            <a:ext cx="2090054" cy="2094881"/>
          </a:xfrm>
          <a:prstGeom prst="rect">
            <a:avLst/>
          </a:prstGeom>
        </p:spPr>
      </p:pic>
      <p:pic>
        <p:nvPicPr>
          <p:cNvPr id="12" name="Picture 11" descr="Chart, map&#10;&#10;Description automatically generated">
            <a:extLst>
              <a:ext uri="{FF2B5EF4-FFF2-40B4-BE49-F238E27FC236}">
                <a16:creationId xmlns:a16="http://schemas.microsoft.com/office/drawing/2014/main" id="{344B843A-1625-C047-AF49-6B9CE58D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949" y="1140664"/>
            <a:ext cx="2099708" cy="209488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46D883D-B512-0344-8605-C4AB8956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699" y="692737"/>
            <a:ext cx="1626207" cy="572700"/>
          </a:xfrm>
        </p:spPr>
        <p:txBody>
          <a:bodyPr/>
          <a:lstStyle/>
          <a:p>
            <a:r>
              <a:rPr lang="en-US" sz="1600" dirty="0"/>
              <a:t>Prediction</a:t>
            </a:r>
            <a:endParaRPr lang="en-SA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FFF6D63-D47A-F640-B90E-FD8E3BC3EED4}"/>
              </a:ext>
            </a:extLst>
          </p:cNvPr>
          <p:cNvSpPr txBox="1">
            <a:spLocks/>
          </p:cNvSpPr>
          <p:nvPr/>
        </p:nvSpPr>
        <p:spPr>
          <a:xfrm>
            <a:off x="3940122" y="692737"/>
            <a:ext cx="2657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1600" dirty="0"/>
              <a:t>Mask</a:t>
            </a:r>
            <a:r>
              <a:rPr lang="en-US" sz="1400" dirty="0"/>
              <a:t>(Actual)</a:t>
            </a:r>
            <a:endParaRPr lang="en-SA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7D3040-75BA-4646-A5D6-1D37266CD619}"/>
              </a:ext>
            </a:extLst>
          </p:cNvPr>
          <p:cNvSpPr txBox="1">
            <a:spLocks/>
          </p:cNvSpPr>
          <p:nvPr/>
        </p:nvSpPr>
        <p:spPr>
          <a:xfrm>
            <a:off x="1497183" y="692737"/>
            <a:ext cx="162620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1600" dirty="0"/>
              <a:t>Image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61713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592247" y="1728087"/>
            <a:ext cx="3608039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Results</a:t>
            </a:r>
            <a:endParaRPr lang="en-US" dirty="0"/>
          </a:p>
        </p:txBody>
      </p:sp>
      <p:grpSp>
        <p:nvGrpSpPr>
          <p:cNvPr id="14" name="Google Shape;713;p36">
            <a:extLst>
              <a:ext uri="{FF2B5EF4-FFF2-40B4-BE49-F238E27FC236}">
                <a16:creationId xmlns:a16="http://schemas.microsoft.com/office/drawing/2014/main" id="{D604B187-691C-AF4E-BE0B-4A1999C3A4A8}"/>
              </a:ext>
            </a:extLst>
          </p:cNvPr>
          <p:cNvGrpSpPr/>
          <p:nvPr/>
        </p:nvGrpSpPr>
        <p:grpSpPr>
          <a:xfrm rot="1211813">
            <a:off x="4297994" y="-250921"/>
            <a:ext cx="5493455" cy="5645342"/>
            <a:chOff x="4116886" y="-147566"/>
            <a:chExt cx="5493455" cy="5645342"/>
          </a:xfrm>
        </p:grpSpPr>
        <p:grpSp>
          <p:nvGrpSpPr>
            <p:cNvPr id="15" name="Google Shape;714;p36">
              <a:extLst>
                <a:ext uri="{FF2B5EF4-FFF2-40B4-BE49-F238E27FC236}">
                  <a16:creationId xmlns:a16="http://schemas.microsoft.com/office/drawing/2014/main" id="{846FB779-A2D6-004E-99EC-BE54417AB191}"/>
                </a:ext>
              </a:extLst>
            </p:cNvPr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19" name="Google Shape;715;p36">
                <a:extLst>
                  <a:ext uri="{FF2B5EF4-FFF2-40B4-BE49-F238E27FC236}">
                    <a16:creationId xmlns:a16="http://schemas.microsoft.com/office/drawing/2014/main" id="{490AD9E7-FAB2-2748-BAA0-8A3AA6F3DD7F}"/>
                  </a:ext>
                </a:extLst>
              </p:cNvPr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0548" h="1519" extrusionOk="0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16;p36">
                <a:extLst>
                  <a:ext uri="{FF2B5EF4-FFF2-40B4-BE49-F238E27FC236}">
                    <a16:creationId xmlns:a16="http://schemas.microsoft.com/office/drawing/2014/main" id="{5D39C1DA-66A3-5445-86FC-D559706B72A3}"/>
                  </a:ext>
                </a:extLst>
              </p:cNvPr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17;p36">
                <a:extLst>
                  <a:ext uri="{FF2B5EF4-FFF2-40B4-BE49-F238E27FC236}">
                    <a16:creationId xmlns:a16="http://schemas.microsoft.com/office/drawing/2014/main" id="{DA869307-021F-CA4D-B891-A99B34175051}"/>
                  </a:ext>
                </a:extLst>
              </p:cNvPr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18;p36">
                <a:extLst>
                  <a:ext uri="{FF2B5EF4-FFF2-40B4-BE49-F238E27FC236}">
                    <a16:creationId xmlns:a16="http://schemas.microsoft.com/office/drawing/2014/main" id="{60828B41-8764-0D4D-BED8-CC09CD21CC2A}"/>
                  </a:ext>
                </a:extLst>
              </p:cNvPr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19;p36">
                <a:extLst>
                  <a:ext uri="{FF2B5EF4-FFF2-40B4-BE49-F238E27FC236}">
                    <a16:creationId xmlns:a16="http://schemas.microsoft.com/office/drawing/2014/main" id="{D7CBA5BC-154A-7E40-854E-09C2BE7AE9F1}"/>
                  </a:ext>
                </a:extLst>
              </p:cNvPr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20;p36">
                <a:extLst>
                  <a:ext uri="{FF2B5EF4-FFF2-40B4-BE49-F238E27FC236}">
                    <a16:creationId xmlns:a16="http://schemas.microsoft.com/office/drawing/2014/main" id="{922EC8D7-C1C4-4C49-8501-73CB47CC45BB}"/>
                  </a:ext>
                </a:extLst>
              </p:cNvPr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21;p36">
                <a:extLst>
                  <a:ext uri="{FF2B5EF4-FFF2-40B4-BE49-F238E27FC236}">
                    <a16:creationId xmlns:a16="http://schemas.microsoft.com/office/drawing/2014/main" id="{9790EF83-1181-B149-91E3-AB57028D06F4}"/>
                  </a:ext>
                </a:extLst>
              </p:cNvPr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22;p36">
                <a:extLst>
                  <a:ext uri="{FF2B5EF4-FFF2-40B4-BE49-F238E27FC236}">
                    <a16:creationId xmlns:a16="http://schemas.microsoft.com/office/drawing/2014/main" id="{0D559897-4687-884C-9C49-3F2D71E1DF3B}"/>
                  </a:ext>
                </a:extLst>
              </p:cNvPr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23;p36">
                <a:extLst>
                  <a:ext uri="{FF2B5EF4-FFF2-40B4-BE49-F238E27FC236}">
                    <a16:creationId xmlns:a16="http://schemas.microsoft.com/office/drawing/2014/main" id="{978E2FDC-518C-D44B-958B-D1E51952E083}"/>
                  </a:ext>
                </a:extLst>
              </p:cNvPr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4;p36">
                <a:extLst>
                  <a:ext uri="{FF2B5EF4-FFF2-40B4-BE49-F238E27FC236}">
                    <a16:creationId xmlns:a16="http://schemas.microsoft.com/office/drawing/2014/main" id="{DE94A69C-9D87-D448-9E99-2A22942404E0}"/>
                  </a:ext>
                </a:extLst>
              </p:cNvPr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5;p36">
                <a:extLst>
                  <a:ext uri="{FF2B5EF4-FFF2-40B4-BE49-F238E27FC236}">
                    <a16:creationId xmlns:a16="http://schemas.microsoft.com/office/drawing/2014/main" id="{B0722EAE-BA55-754C-B57A-847DF0B8E852}"/>
                  </a:ext>
                </a:extLst>
              </p:cNvPr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6;p36">
                <a:extLst>
                  <a:ext uri="{FF2B5EF4-FFF2-40B4-BE49-F238E27FC236}">
                    <a16:creationId xmlns:a16="http://schemas.microsoft.com/office/drawing/2014/main" id="{70A8B729-DB52-564B-82FF-BB8888A95692}"/>
                  </a:ext>
                </a:extLst>
              </p:cNvPr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7;p36">
                <a:extLst>
                  <a:ext uri="{FF2B5EF4-FFF2-40B4-BE49-F238E27FC236}">
                    <a16:creationId xmlns:a16="http://schemas.microsoft.com/office/drawing/2014/main" id="{5AB4BEF5-A07B-CB48-818A-024BD9EC0D94}"/>
                  </a:ext>
                </a:extLst>
              </p:cNvPr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8;p36">
                <a:extLst>
                  <a:ext uri="{FF2B5EF4-FFF2-40B4-BE49-F238E27FC236}">
                    <a16:creationId xmlns:a16="http://schemas.microsoft.com/office/drawing/2014/main" id="{80EF590A-600B-654A-8FE8-BD8CD6FBED16}"/>
                  </a:ext>
                </a:extLst>
              </p:cNvPr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9;p36">
                <a:extLst>
                  <a:ext uri="{FF2B5EF4-FFF2-40B4-BE49-F238E27FC236}">
                    <a16:creationId xmlns:a16="http://schemas.microsoft.com/office/drawing/2014/main" id="{72C06ADC-3A4B-474C-AF00-F22B44B44AC2}"/>
                  </a:ext>
                </a:extLst>
              </p:cNvPr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30;p36">
                <a:extLst>
                  <a:ext uri="{FF2B5EF4-FFF2-40B4-BE49-F238E27FC236}">
                    <a16:creationId xmlns:a16="http://schemas.microsoft.com/office/drawing/2014/main" id="{B4AEB257-E4A7-C945-9BC5-76D297C29685}"/>
                  </a:ext>
                </a:extLst>
              </p:cNvPr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31;p36">
                <a:extLst>
                  <a:ext uri="{FF2B5EF4-FFF2-40B4-BE49-F238E27FC236}">
                    <a16:creationId xmlns:a16="http://schemas.microsoft.com/office/drawing/2014/main" id="{DB998566-3DDD-424D-8859-3FB13068149E}"/>
                  </a:ext>
                </a:extLst>
              </p:cNvPr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32;p36">
                <a:extLst>
                  <a:ext uri="{FF2B5EF4-FFF2-40B4-BE49-F238E27FC236}">
                    <a16:creationId xmlns:a16="http://schemas.microsoft.com/office/drawing/2014/main" id="{BD20FD5C-62FA-FF49-8253-C081BB78E4B5}"/>
                  </a:ext>
                </a:extLst>
              </p:cNvPr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33;p36">
                <a:extLst>
                  <a:ext uri="{FF2B5EF4-FFF2-40B4-BE49-F238E27FC236}">
                    <a16:creationId xmlns:a16="http://schemas.microsoft.com/office/drawing/2014/main" id="{DC40C965-1BC5-D148-8C84-4968A25D68E6}"/>
                  </a:ext>
                </a:extLst>
              </p:cNvPr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34;p36">
                <a:extLst>
                  <a:ext uri="{FF2B5EF4-FFF2-40B4-BE49-F238E27FC236}">
                    <a16:creationId xmlns:a16="http://schemas.microsoft.com/office/drawing/2014/main" id="{FD6B2493-9DD0-B146-B4E3-2F6100465B73}"/>
                  </a:ext>
                </a:extLst>
              </p:cNvPr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35;p36">
                <a:extLst>
                  <a:ext uri="{FF2B5EF4-FFF2-40B4-BE49-F238E27FC236}">
                    <a16:creationId xmlns:a16="http://schemas.microsoft.com/office/drawing/2014/main" id="{5DD8F717-05B4-B04F-9E1B-0F68BD19552C}"/>
                  </a:ext>
                </a:extLst>
              </p:cNvPr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36;p36">
                <a:extLst>
                  <a:ext uri="{FF2B5EF4-FFF2-40B4-BE49-F238E27FC236}">
                    <a16:creationId xmlns:a16="http://schemas.microsoft.com/office/drawing/2014/main" id="{E0E520E4-7514-794C-B2EB-12481A4E471D}"/>
                  </a:ext>
                </a:extLst>
              </p:cNvPr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37;p36">
                <a:extLst>
                  <a:ext uri="{FF2B5EF4-FFF2-40B4-BE49-F238E27FC236}">
                    <a16:creationId xmlns:a16="http://schemas.microsoft.com/office/drawing/2014/main" id="{3B840674-F0A5-6F40-A021-8E63A7171742}"/>
                  </a:ext>
                </a:extLst>
              </p:cNvPr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38;p36">
                <a:extLst>
                  <a:ext uri="{FF2B5EF4-FFF2-40B4-BE49-F238E27FC236}">
                    <a16:creationId xmlns:a16="http://schemas.microsoft.com/office/drawing/2014/main" id="{D2A20714-32C9-3443-B818-56D1B151D153}"/>
                  </a:ext>
                </a:extLst>
              </p:cNvPr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39;p36">
                <a:extLst>
                  <a:ext uri="{FF2B5EF4-FFF2-40B4-BE49-F238E27FC236}">
                    <a16:creationId xmlns:a16="http://schemas.microsoft.com/office/drawing/2014/main" id="{AFFEFBFB-5CAD-AF4D-AB60-9DF42EA4AC93}"/>
                  </a:ext>
                </a:extLst>
              </p:cNvPr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40;p36">
                <a:extLst>
                  <a:ext uri="{FF2B5EF4-FFF2-40B4-BE49-F238E27FC236}">
                    <a16:creationId xmlns:a16="http://schemas.microsoft.com/office/drawing/2014/main" id="{F7ABD86B-0BD9-664D-8A80-F8E29559E8F0}"/>
                  </a:ext>
                </a:extLst>
              </p:cNvPr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41;p36">
                <a:extLst>
                  <a:ext uri="{FF2B5EF4-FFF2-40B4-BE49-F238E27FC236}">
                    <a16:creationId xmlns:a16="http://schemas.microsoft.com/office/drawing/2014/main" id="{C3B439A0-CC71-8345-A659-CAD3354352F8}"/>
                  </a:ext>
                </a:extLst>
              </p:cNvPr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742;p36">
                <a:extLst>
                  <a:ext uri="{FF2B5EF4-FFF2-40B4-BE49-F238E27FC236}">
                    <a16:creationId xmlns:a16="http://schemas.microsoft.com/office/drawing/2014/main" id="{7084E4D0-CA14-2344-A2A3-12123184B5A8}"/>
                  </a:ext>
                </a:extLst>
              </p:cNvPr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43;p36">
                <a:extLst>
                  <a:ext uri="{FF2B5EF4-FFF2-40B4-BE49-F238E27FC236}">
                    <a16:creationId xmlns:a16="http://schemas.microsoft.com/office/drawing/2014/main" id="{CFA1B8E4-75A8-774B-91A3-602A75A64FB6}"/>
                  </a:ext>
                </a:extLst>
              </p:cNvPr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44;p36">
                <a:extLst>
                  <a:ext uri="{FF2B5EF4-FFF2-40B4-BE49-F238E27FC236}">
                    <a16:creationId xmlns:a16="http://schemas.microsoft.com/office/drawing/2014/main" id="{C7D095E3-F3D3-F341-BC02-92F5E5BC8017}"/>
                  </a:ext>
                </a:extLst>
              </p:cNvPr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45;p36">
                <a:extLst>
                  <a:ext uri="{FF2B5EF4-FFF2-40B4-BE49-F238E27FC236}">
                    <a16:creationId xmlns:a16="http://schemas.microsoft.com/office/drawing/2014/main" id="{CC658A15-309E-6244-BA91-DA83A479E1B0}"/>
                  </a:ext>
                </a:extLst>
              </p:cNvPr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46;p36">
                <a:extLst>
                  <a:ext uri="{FF2B5EF4-FFF2-40B4-BE49-F238E27FC236}">
                    <a16:creationId xmlns:a16="http://schemas.microsoft.com/office/drawing/2014/main" id="{3AD563BB-AB69-8C45-B2B1-62E6D8F1EBC9}"/>
                  </a:ext>
                </a:extLst>
              </p:cNvPr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47;p36">
                <a:extLst>
                  <a:ext uri="{FF2B5EF4-FFF2-40B4-BE49-F238E27FC236}">
                    <a16:creationId xmlns:a16="http://schemas.microsoft.com/office/drawing/2014/main" id="{A98E9D4F-0ADA-6A4A-804D-636C6C0CF793}"/>
                  </a:ext>
                </a:extLst>
              </p:cNvPr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48;p36">
                <a:extLst>
                  <a:ext uri="{FF2B5EF4-FFF2-40B4-BE49-F238E27FC236}">
                    <a16:creationId xmlns:a16="http://schemas.microsoft.com/office/drawing/2014/main" id="{0DF770B2-7143-804F-8C17-1CBBB9BD9A6F}"/>
                  </a:ext>
                </a:extLst>
              </p:cNvPr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49;p36">
                <a:extLst>
                  <a:ext uri="{FF2B5EF4-FFF2-40B4-BE49-F238E27FC236}">
                    <a16:creationId xmlns:a16="http://schemas.microsoft.com/office/drawing/2014/main" id="{31B0AAC9-5F44-394B-A403-209A4EA2A002}"/>
                  </a:ext>
                </a:extLst>
              </p:cNvPr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50;p36">
                <a:extLst>
                  <a:ext uri="{FF2B5EF4-FFF2-40B4-BE49-F238E27FC236}">
                    <a16:creationId xmlns:a16="http://schemas.microsoft.com/office/drawing/2014/main" id="{56F5A356-7F22-D140-8FA9-C345AC1538C3}"/>
                  </a:ext>
                </a:extLst>
              </p:cNvPr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51;p36">
                <a:extLst>
                  <a:ext uri="{FF2B5EF4-FFF2-40B4-BE49-F238E27FC236}">
                    <a16:creationId xmlns:a16="http://schemas.microsoft.com/office/drawing/2014/main" id="{0B9BA5DC-D493-864B-940D-CF35F8CF6AC4}"/>
                  </a:ext>
                </a:extLst>
              </p:cNvPr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52;p36">
                <a:extLst>
                  <a:ext uri="{FF2B5EF4-FFF2-40B4-BE49-F238E27FC236}">
                    <a16:creationId xmlns:a16="http://schemas.microsoft.com/office/drawing/2014/main" id="{34420443-FE26-E846-93D6-AD5BF2AE5640}"/>
                  </a:ext>
                </a:extLst>
              </p:cNvPr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53;p36">
                <a:extLst>
                  <a:ext uri="{FF2B5EF4-FFF2-40B4-BE49-F238E27FC236}">
                    <a16:creationId xmlns:a16="http://schemas.microsoft.com/office/drawing/2014/main" id="{428B3F5B-5F95-8845-B084-03E507211AF8}"/>
                  </a:ext>
                </a:extLst>
              </p:cNvPr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54;p36">
                <a:extLst>
                  <a:ext uri="{FF2B5EF4-FFF2-40B4-BE49-F238E27FC236}">
                    <a16:creationId xmlns:a16="http://schemas.microsoft.com/office/drawing/2014/main" id="{45C730DD-0CE6-F648-A49C-5E3092BFF76F}"/>
                  </a:ext>
                </a:extLst>
              </p:cNvPr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55;p36">
                <a:extLst>
                  <a:ext uri="{FF2B5EF4-FFF2-40B4-BE49-F238E27FC236}">
                    <a16:creationId xmlns:a16="http://schemas.microsoft.com/office/drawing/2014/main" id="{1FA7F147-C6E2-B246-8C8A-04C1AC2A0853}"/>
                  </a:ext>
                </a:extLst>
              </p:cNvPr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56;p36">
                <a:extLst>
                  <a:ext uri="{FF2B5EF4-FFF2-40B4-BE49-F238E27FC236}">
                    <a16:creationId xmlns:a16="http://schemas.microsoft.com/office/drawing/2014/main" id="{B5EB36F7-CFDA-8F47-B9CE-B34274EAFB91}"/>
                  </a:ext>
                </a:extLst>
              </p:cNvPr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57;p36">
                <a:extLst>
                  <a:ext uri="{FF2B5EF4-FFF2-40B4-BE49-F238E27FC236}">
                    <a16:creationId xmlns:a16="http://schemas.microsoft.com/office/drawing/2014/main" id="{2AF04DA6-20A5-204D-8902-B9EA75559896}"/>
                  </a:ext>
                </a:extLst>
              </p:cNvPr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19" extrusionOk="0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58;p36">
                <a:extLst>
                  <a:ext uri="{FF2B5EF4-FFF2-40B4-BE49-F238E27FC236}">
                    <a16:creationId xmlns:a16="http://schemas.microsoft.com/office/drawing/2014/main" id="{B44EB443-6807-B34E-9D7D-3680CEDB7A90}"/>
                  </a:ext>
                </a:extLst>
              </p:cNvPr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2019" extrusionOk="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59;p36">
                <a:extLst>
                  <a:ext uri="{FF2B5EF4-FFF2-40B4-BE49-F238E27FC236}">
                    <a16:creationId xmlns:a16="http://schemas.microsoft.com/office/drawing/2014/main" id="{9A236888-E0F2-FC41-8793-B98790F2A585}"/>
                  </a:ext>
                </a:extLst>
              </p:cNvPr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86" extrusionOk="0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60;p36">
                <a:extLst>
                  <a:ext uri="{FF2B5EF4-FFF2-40B4-BE49-F238E27FC236}">
                    <a16:creationId xmlns:a16="http://schemas.microsoft.com/office/drawing/2014/main" id="{E2FF4A91-6FB1-BA4D-B3EE-F019C1FCD80E}"/>
                  </a:ext>
                </a:extLst>
              </p:cNvPr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90" extrusionOk="0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61;p36">
                <a:extLst>
                  <a:ext uri="{FF2B5EF4-FFF2-40B4-BE49-F238E27FC236}">
                    <a16:creationId xmlns:a16="http://schemas.microsoft.com/office/drawing/2014/main" id="{E988DA6D-F30C-424F-9D7D-38BAFE9AB4AB}"/>
                  </a:ext>
                </a:extLst>
              </p:cNvPr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86" extrusionOk="0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62;p36">
                <a:extLst>
                  <a:ext uri="{FF2B5EF4-FFF2-40B4-BE49-F238E27FC236}">
                    <a16:creationId xmlns:a16="http://schemas.microsoft.com/office/drawing/2014/main" id="{188EF59C-086E-3F4A-82B8-8E129C9E4D84}"/>
                  </a:ext>
                </a:extLst>
              </p:cNvPr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90" extrusionOk="0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63;p36">
                <a:extLst>
                  <a:ext uri="{FF2B5EF4-FFF2-40B4-BE49-F238E27FC236}">
                    <a16:creationId xmlns:a16="http://schemas.microsoft.com/office/drawing/2014/main" id="{1ACEDA8E-8F40-584C-A712-73BDCD7E3678}"/>
                  </a:ext>
                </a:extLst>
              </p:cNvPr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avLst/>
                <a:gdLst/>
                <a:ahLst/>
                <a:cxnLst/>
                <a:rect l="l" t="t" r="r" b="b"/>
                <a:pathLst>
                  <a:path w="15384" h="32938" extrusionOk="0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64;p36">
                <a:extLst>
                  <a:ext uri="{FF2B5EF4-FFF2-40B4-BE49-F238E27FC236}">
                    <a16:creationId xmlns:a16="http://schemas.microsoft.com/office/drawing/2014/main" id="{E294AA00-5CCB-BA4C-885D-AFA4A20C2C06}"/>
                  </a:ext>
                </a:extLst>
              </p:cNvPr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0237" h="4279" extrusionOk="0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65;p36">
                <a:extLst>
                  <a:ext uri="{FF2B5EF4-FFF2-40B4-BE49-F238E27FC236}">
                    <a16:creationId xmlns:a16="http://schemas.microsoft.com/office/drawing/2014/main" id="{231FDFF4-F636-C84D-81A4-78A7E6922B00}"/>
                  </a:ext>
                </a:extLst>
              </p:cNvPr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66;p36">
                <a:extLst>
                  <a:ext uri="{FF2B5EF4-FFF2-40B4-BE49-F238E27FC236}">
                    <a16:creationId xmlns:a16="http://schemas.microsoft.com/office/drawing/2014/main" id="{540BF279-0FC0-164D-8B55-80D5D346BA12}"/>
                  </a:ext>
                </a:extLst>
              </p:cNvPr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67;p36">
                <a:extLst>
                  <a:ext uri="{FF2B5EF4-FFF2-40B4-BE49-F238E27FC236}">
                    <a16:creationId xmlns:a16="http://schemas.microsoft.com/office/drawing/2014/main" id="{C35641E2-8965-D845-9FE9-C39CF8007CF1}"/>
                  </a:ext>
                </a:extLst>
              </p:cNvPr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avLst/>
                <a:gdLst/>
                <a:ahLst/>
                <a:cxnLst/>
                <a:rect l="l" t="t" r="r" b="b"/>
                <a:pathLst>
                  <a:path w="12114" h="26685" extrusionOk="0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68;p36">
                <a:extLst>
                  <a:ext uri="{FF2B5EF4-FFF2-40B4-BE49-F238E27FC236}">
                    <a16:creationId xmlns:a16="http://schemas.microsoft.com/office/drawing/2014/main" id="{0B0F15B0-82A3-7D49-B74F-57FE2B440790}"/>
                  </a:ext>
                </a:extLst>
              </p:cNvPr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617" extrusionOk="0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69;p36">
                <a:extLst>
                  <a:ext uri="{FF2B5EF4-FFF2-40B4-BE49-F238E27FC236}">
                    <a16:creationId xmlns:a16="http://schemas.microsoft.com/office/drawing/2014/main" id="{DCDBFA62-3C22-CD4E-9281-C90825923205}"/>
                  </a:ext>
                </a:extLst>
              </p:cNvPr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70;p36">
                <a:extLst>
                  <a:ext uri="{FF2B5EF4-FFF2-40B4-BE49-F238E27FC236}">
                    <a16:creationId xmlns:a16="http://schemas.microsoft.com/office/drawing/2014/main" id="{BDA235C2-C5B1-C143-B1F0-F5198FFDC444}"/>
                  </a:ext>
                </a:extLst>
              </p:cNvPr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71;p36">
                <a:extLst>
                  <a:ext uri="{FF2B5EF4-FFF2-40B4-BE49-F238E27FC236}">
                    <a16:creationId xmlns:a16="http://schemas.microsoft.com/office/drawing/2014/main" id="{A2A65C37-6B89-8446-8C5E-4AC85B045A1E}"/>
                  </a:ext>
                </a:extLst>
              </p:cNvPr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4319" extrusionOk="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72;p36">
                <a:extLst>
                  <a:ext uri="{FF2B5EF4-FFF2-40B4-BE49-F238E27FC236}">
                    <a16:creationId xmlns:a16="http://schemas.microsoft.com/office/drawing/2014/main" id="{313DB1BE-BE90-9947-AA5A-9C8BB8FAFC26}"/>
                  </a:ext>
                </a:extLst>
              </p:cNvPr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5" h="765" extrusionOk="0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3;p36">
                <a:extLst>
                  <a:ext uri="{FF2B5EF4-FFF2-40B4-BE49-F238E27FC236}">
                    <a16:creationId xmlns:a16="http://schemas.microsoft.com/office/drawing/2014/main" id="{7921FA0E-9B24-F647-953B-ECF2C2CAA5F6}"/>
                  </a:ext>
                </a:extLst>
              </p:cNvPr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764" extrusionOk="0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74;p36">
                <a:extLst>
                  <a:ext uri="{FF2B5EF4-FFF2-40B4-BE49-F238E27FC236}">
                    <a16:creationId xmlns:a16="http://schemas.microsoft.com/office/drawing/2014/main" id="{E2AAEB6C-9C40-6D41-A02A-E0D2FDCACF62}"/>
                  </a:ext>
                </a:extLst>
              </p:cNvPr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75;p36">
                <a:extLst>
                  <a:ext uri="{FF2B5EF4-FFF2-40B4-BE49-F238E27FC236}">
                    <a16:creationId xmlns:a16="http://schemas.microsoft.com/office/drawing/2014/main" id="{C4CA78FC-0EE7-A24B-9183-C3080A51E982}"/>
                  </a:ext>
                </a:extLst>
              </p:cNvPr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4" extrusionOk="0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76;p36">
                <a:extLst>
                  <a:ext uri="{FF2B5EF4-FFF2-40B4-BE49-F238E27FC236}">
                    <a16:creationId xmlns:a16="http://schemas.microsoft.com/office/drawing/2014/main" id="{832FDD29-DC15-FD41-A4DF-5E40C067820A}"/>
                  </a:ext>
                </a:extLst>
              </p:cNvPr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77;p36">
                <a:extLst>
                  <a:ext uri="{FF2B5EF4-FFF2-40B4-BE49-F238E27FC236}">
                    <a16:creationId xmlns:a16="http://schemas.microsoft.com/office/drawing/2014/main" id="{00E253D0-5463-074F-93C6-379F285348B4}"/>
                  </a:ext>
                </a:extLst>
              </p:cNvPr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78;p36">
                <a:extLst>
                  <a:ext uri="{FF2B5EF4-FFF2-40B4-BE49-F238E27FC236}">
                    <a16:creationId xmlns:a16="http://schemas.microsoft.com/office/drawing/2014/main" id="{36F30E43-3917-4643-A8BD-B11524AD4A36}"/>
                  </a:ext>
                </a:extLst>
              </p:cNvPr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4319" extrusionOk="0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79;p36">
                <a:extLst>
                  <a:ext uri="{FF2B5EF4-FFF2-40B4-BE49-F238E27FC236}">
                    <a16:creationId xmlns:a16="http://schemas.microsoft.com/office/drawing/2014/main" id="{D5DFAA33-3083-534A-AAA4-140E38EC8162}"/>
                  </a:ext>
                </a:extLst>
              </p:cNvPr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765" extrusionOk="0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80;p36">
                <a:extLst>
                  <a:ext uri="{FF2B5EF4-FFF2-40B4-BE49-F238E27FC236}">
                    <a16:creationId xmlns:a16="http://schemas.microsoft.com/office/drawing/2014/main" id="{5E067393-DAFA-FA47-A719-E88AE79CB389}"/>
                  </a:ext>
                </a:extLst>
              </p:cNvPr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764" extrusionOk="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81;p36">
                <a:extLst>
                  <a:ext uri="{FF2B5EF4-FFF2-40B4-BE49-F238E27FC236}">
                    <a16:creationId xmlns:a16="http://schemas.microsoft.com/office/drawing/2014/main" id="{6657B286-EF06-C44A-B1BB-1F6C331A640A}"/>
                  </a:ext>
                </a:extLst>
              </p:cNvPr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0" extrusionOk="0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82;p36">
                <a:extLst>
                  <a:ext uri="{FF2B5EF4-FFF2-40B4-BE49-F238E27FC236}">
                    <a16:creationId xmlns:a16="http://schemas.microsoft.com/office/drawing/2014/main" id="{C6644532-2829-ED45-9AB7-6DE970FCD34C}"/>
                  </a:ext>
                </a:extLst>
              </p:cNvPr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4" extrusionOk="0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83;p36">
                <a:extLst>
                  <a:ext uri="{FF2B5EF4-FFF2-40B4-BE49-F238E27FC236}">
                    <a16:creationId xmlns:a16="http://schemas.microsoft.com/office/drawing/2014/main" id="{96070D29-8F5C-554F-9D75-369F2AA11298}"/>
                  </a:ext>
                </a:extLst>
              </p:cNvPr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avLst/>
                <a:gdLst/>
                <a:ahLst/>
                <a:cxnLst/>
                <a:rect l="l" t="t" r="r" b="b"/>
                <a:pathLst>
                  <a:path w="9069" h="22157" extrusionOk="0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84;p36">
                <a:extLst>
                  <a:ext uri="{FF2B5EF4-FFF2-40B4-BE49-F238E27FC236}">
                    <a16:creationId xmlns:a16="http://schemas.microsoft.com/office/drawing/2014/main" id="{8C0F5CB7-98D9-DE46-AF11-6F203A752973}"/>
                  </a:ext>
                </a:extLst>
              </p:cNvPr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20516" extrusionOk="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85;p36">
                <a:extLst>
                  <a:ext uri="{FF2B5EF4-FFF2-40B4-BE49-F238E27FC236}">
                    <a16:creationId xmlns:a16="http://schemas.microsoft.com/office/drawing/2014/main" id="{B9EC6FA8-A1CF-7846-B47D-E01992589C55}"/>
                  </a:ext>
                </a:extLst>
              </p:cNvPr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786;p36">
                <a:extLst>
                  <a:ext uri="{FF2B5EF4-FFF2-40B4-BE49-F238E27FC236}">
                    <a16:creationId xmlns:a16="http://schemas.microsoft.com/office/drawing/2014/main" id="{EF3B6617-0F20-684E-B48F-60C39C601951}"/>
                  </a:ext>
                </a:extLst>
              </p:cNvPr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787;p36">
                <a:extLst>
                  <a:ext uri="{FF2B5EF4-FFF2-40B4-BE49-F238E27FC236}">
                    <a16:creationId xmlns:a16="http://schemas.microsoft.com/office/drawing/2014/main" id="{0A2E6B01-C945-E944-9CFA-5D45E9583365}"/>
                  </a:ext>
                </a:extLst>
              </p:cNvPr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1336" extrusionOk="0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788;p36">
                <a:extLst>
                  <a:ext uri="{FF2B5EF4-FFF2-40B4-BE49-F238E27FC236}">
                    <a16:creationId xmlns:a16="http://schemas.microsoft.com/office/drawing/2014/main" id="{CBBB9AA7-2F62-D445-B116-6CEFD57F7219}"/>
                  </a:ext>
                </a:extLst>
              </p:cNvPr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789;p36">
                <a:extLst>
                  <a:ext uri="{FF2B5EF4-FFF2-40B4-BE49-F238E27FC236}">
                    <a16:creationId xmlns:a16="http://schemas.microsoft.com/office/drawing/2014/main" id="{FBBF107A-3211-4E46-B9A9-9C6E892071D7}"/>
                  </a:ext>
                </a:extLst>
              </p:cNvPr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790;p36">
                <a:extLst>
                  <a:ext uri="{FF2B5EF4-FFF2-40B4-BE49-F238E27FC236}">
                    <a16:creationId xmlns:a16="http://schemas.microsoft.com/office/drawing/2014/main" id="{C8B7DACF-9983-7B4D-BAA9-CBE5E38F304A}"/>
                  </a:ext>
                </a:extLst>
              </p:cNvPr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791;p36">
                <a:extLst>
                  <a:ext uri="{FF2B5EF4-FFF2-40B4-BE49-F238E27FC236}">
                    <a16:creationId xmlns:a16="http://schemas.microsoft.com/office/drawing/2014/main" id="{F3A5D647-18DF-1548-8AEF-29CFADE19DD0}"/>
                  </a:ext>
                </a:extLst>
              </p:cNvPr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792;p36">
                <a:extLst>
                  <a:ext uri="{FF2B5EF4-FFF2-40B4-BE49-F238E27FC236}">
                    <a16:creationId xmlns:a16="http://schemas.microsoft.com/office/drawing/2014/main" id="{F96777E3-EEED-DC4B-B372-03126C0742D2}"/>
                  </a:ext>
                </a:extLst>
              </p:cNvPr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793;p36">
                <a:extLst>
                  <a:ext uri="{FF2B5EF4-FFF2-40B4-BE49-F238E27FC236}">
                    <a16:creationId xmlns:a16="http://schemas.microsoft.com/office/drawing/2014/main" id="{96C0A44B-98A5-9247-AE43-D2C0DDFFC52E}"/>
                  </a:ext>
                </a:extLst>
              </p:cNvPr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1336" extrusionOk="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794;p36">
                <a:extLst>
                  <a:ext uri="{FF2B5EF4-FFF2-40B4-BE49-F238E27FC236}">
                    <a16:creationId xmlns:a16="http://schemas.microsoft.com/office/drawing/2014/main" id="{CAC2591C-D964-3A41-8A2F-D777C9F04850}"/>
                  </a:ext>
                </a:extLst>
              </p:cNvPr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95;p36">
                <a:extLst>
                  <a:ext uri="{FF2B5EF4-FFF2-40B4-BE49-F238E27FC236}">
                    <a16:creationId xmlns:a16="http://schemas.microsoft.com/office/drawing/2014/main" id="{4715291B-F6D7-0047-909E-4414D16C6161}"/>
                  </a:ext>
                </a:extLst>
              </p:cNvPr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96;p36">
                <a:extLst>
                  <a:ext uri="{FF2B5EF4-FFF2-40B4-BE49-F238E27FC236}">
                    <a16:creationId xmlns:a16="http://schemas.microsoft.com/office/drawing/2014/main" id="{5A743EDA-6576-2441-B48A-287DF90C8311}"/>
                  </a:ext>
                </a:extLst>
              </p:cNvPr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97;p36">
                <a:extLst>
                  <a:ext uri="{FF2B5EF4-FFF2-40B4-BE49-F238E27FC236}">
                    <a16:creationId xmlns:a16="http://schemas.microsoft.com/office/drawing/2014/main" id="{EB81A8F4-4F78-3C4F-BFA9-EFDD73153E9C}"/>
                  </a:ext>
                </a:extLst>
              </p:cNvPr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98;p36">
                <a:extLst>
                  <a:ext uri="{FF2B5EF4-FFF2-40B4-BE49-F238E27FC236}">
                    <a16:creationId xmlns:a16="http://schemas.microsoft.com/office/drawing/2014/main" id="{E9BA6E7D-A350-DF43-B7AF-9942E051FAA5}"/>
                  </a:ext>
                </a:extLst>
              </p:cNvPr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99;p36">
                <a:extLst>
                  <a:ext uri="{FF2B5EF4-FFF2-40B4-BE49-F238E27FC236}">
                    <a16:creationId xmlns:a16="http://schemas.microsoft.com/office/drawing/2014/main" id="{6EE7C838-13D9-4D44-89FD-4CAF6ADBF3A9}"/>
                  </a:ext>
                </a:extLst>
              </p:cNvPr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237" extrusionOk="0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00;p36">
                <a:extLst>
                  <a:ext uri="{FF2B5EF4-FFF2-40B4-BE49-F238E27FC236}">
                    <a16:creationId xmlns:a16="http://schemas.microsoft.com/office/drawing/2014/main" id="{482FE68C-31AD-D744-853F-FDF3654DEA10}"/>
                  </a:ext>
                </a:extLst>
              </p:cNvPr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801;p36">
                <a:extLst>
                  <a:ext uri="{FF2B5EF4-FFF2-40B4-BE49-F238E27FC236}">
                    <a16:creationId xmlns:a16="http://schemas.microsoft.com/office/drawing/2014/main" id="{00773D12-C251-8F4B-9CFE-CBA6F7745CA7}"/>
                  </a:ext>
                </a:extLst>
              </p:cNvPr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2237" extrusionOk="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02;p36">
                <a:extLst>
                  <a:ext uri="{FF2B5EF4-FFF2-40B4-BE49-F238E27FC236}">
                    <a16:creationId xmlns:a16="http://schemas.microsoft.com/office/drawing/2014/main" id="{4BB5707D-C486-E64D-98DA-C8D6B6DD28FB}"/>
                  </a:ext>
                </a:extLst>
              </p:cNvPr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803;p36">
                <a:extLst>
                  <a:ext uri="{FF2B5EF4-FFF2-40B4-BE49-F238E27FC236}">
                    <a16:creationId xmlns:a16="http://schemas.microsoft.com/office/drawing/2014/main" id="{6C385183-E40A-EC47-A50E-2007EB61C898}"/>
                  </a:ext>
                </a:extLst>
              </p:cNvPr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804;p36">
                <a:extLst>
                  <a:ext uri="{FF2B5EF4-FFF2-40B4-BE49-F238E27FC236}">
                    <a16:creationId xmlns:a16="http://schemas.microsoft.com/office/drawing/2014/main" id="{DB5FA599-9383-594D-80F7-DD34D29B31F0}"/>
                  </a:ext>
                </a:extLst>
              </p:cNvPr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05;p36">
                <a:extLst>
                  <a:ext uri="{FF2B5EF4-FFF2-40B4-BE49-F238E27FC236}">
                    <a16:creationId xmlns:a16="http://schemas.microsoft.com/office/drawing/2014/main" id="{AC8FB54E-8306-EE4F-9982-C95380083099}"/>
                  </a:ext>
                </a:extLst>
              </p:cNvPr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5505" extrusionOk="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06;p36">
                <a:extLst>
                  <a:ext uri="{FF2B5EF4-FFF2-40B4-BE49-F238E27FC236}">
                    <a16:creationId xmlns:a16="http://schemas.microsoft.com/office/drawing/2014/main" id="{A907E42C-FEE5-4C49-8FE9-0E3CBC883DCA}"/>
                  </a:ext>
                </a:extLst>
              </p:cNvPr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5509" extrusionOk="0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07;p36">
                <a:extLst>
                  <a:ext uri="{FF2B5EF4-FFF2-40B4-BE49-F238E27FC236}">
                    <a16:creationId xmlns:a16="http://schemas.microsoft.com/office/drawing/2014/main" id="{08DCDA81-B276-114B-83FF-683269492739}"/>
                  </a:ext>
                </a:extLst>
              </p:cNvPr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5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08;p36">
                <a:extLst>
                  <a:ext uri="{FF2B5EF4-FFF2-40B4-BE49-F238E27FC236}">
                    <a16:creationId xmlns:a16="http://schemas.microsoft.com/office/drawing/2014/main" id="{B3F182CA-3A2E-274E-BE42-9AE733C201BD}"/>
                  </a:ext>
                </a:extLst>
              </p:cNvPr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9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09;p36">
                <a:extLst>
                  <a:ext uri="{FF2B5EF4-FFF2-40B4-BE49-F238E27FC236}">
                    <a16:creationId xmlns:a16="http://schemas.microsoft.com/office/drawing/2014/main" id="{8772DD6E-016D-6244-97DB-59EEE1EF804C}"/>
                  </a:ext>
                </a:extLst>
              </p:cNvPr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30577" extrusionOk="0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10;p36">
                <a:extLst>
                  <a:ext uri="{FF2B5EF4-FFF2-40B4-BE49-F238E27FC236}">
                    <a16:creationId xmlns:a16="http://schemas.microsoft.com/office/drawing/2014/main" id="{1364CD3B-C751-2E44-9BBF-2B7942048BDA}"/>
                  </a:ext>
                </a:extLst>
              </p:cNvPr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9299" extrusionOk="0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11;p36">
                <a:extLst>
                  <a:ext uri="{FF2B5EF4-FFF2-40B4-BE49-F238E27FC236}">
                    <a16:creationId xmlns:a16="http://schemas.microsoft.com/office/drawing/2014/main" id="{1F740B1A-7527-6149-88DC-69711780B202}"/>
                  </a:ext>
                </a:extLst>
              </p:cNvPr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15464" extrusionOk="0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12;p36">
                <a:extLst>
                  <a:ext uri="{FF2B5EF4-FFF2-40B4-BE49-F238E27FC236}">
                    <a16:creationId xmlns:a16="http://schemas.microsoft.com/office/drawing/2014/main" id="{82AE9294-E897-4E4B-8533-900B9B4D1A9C}"/>
                  </a:ext>
                </a:extLst>
              </p:cNvPr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6809" extrusionOk="0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13;p36">
                <a:extLst>
                  <a:ext uri="{FF2B5EF4-FFF2-40B4-BE49-F238E27FC236}">
                    <a16:creationId xmlns:a16="http://schemas.microsoft.com/office/drawing/2014/main" id="{0B448778-1688-0142-9B1B-723186DE0BB6}"/>
                  </a:ext>
                </a:extLst>
              </p:cNvPr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5225" extrusionOk="0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14;p36">
                <a:extLst>
                  <a:ext uri="{FF2B5EF4-FFF2-40B4-BE49-F238E27FC236}">
                    <a16:creationId xmlns:a16="http://schemas.microsoft.com/office/drawing/2014/main" id="{0025008D-F96D-4B40-B906-DDCD8A8510C1}"/>
                  </a:ext>
                </a:extLst>
              </p:cNvPr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4416" extrusionOk="0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15;p36">
                <a:extLst>
                  <a:ext uri="{FF2B5EF4-FFF2-40B4-BE49-F238E27FC236}">
                    <a16:creationId xmlns:a16="http://schemas.microsoft.com/office/drawing/2014/main" id="{B7E6E3DA-F428-AF45-B07F-0627E29C6C32}"/>
                  </a:ext>
                </a:extLst>
              </p:cNvPr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16;p36">
                <a:extLst>
                  <a:ext uri="{FF2B5EF4-FFF2-40B4-BE49-F238E27FC236}">
                    <a16:creationId xmlns:a16="http://schemas.microsoft.com/office/drawing/2014/main" id="{EB328A00-4818-054F-BF36-DD85ED1CB351}"/>
                  </a:ext>
                </a:extLst>
              </p:cNvPr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5225" extrusionOk="0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17;p36">
                <a:extLst>
                  <a:ext uri="{FF2B5EF4-FFF2-40B4-BE49-F238E27FC236}">
                    <a16:creationId xmlns:a16="http://schemas.microsoft.com/office/drawing/2014/main" id="{39C4316F-BB53-F94E-9748-BE16416DCC43}"/>
                  </a:ext>
                </a:extLst>
              </p:cNvPr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4416" extrusionOk="0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18;p36">
                <a:extLst>
                  <a:ext uri="{FF2B5EF4-FFF2-40B4-BE49-F238E27FC236}">
                    <a16:creationId xmlns:a16="http://schemas.microsoft.com/office/drawing/2014/main" id="{5EA3BD05-83C5-B24E-9B6A-A8B1303B846F}"/>
                  </a:ext>
                </a:extLst>
              </p:cNvPr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60" extrusionOk="0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19;p36">
                <a:extLst>
                  <a:ext uri="{FF2B5EF4-FFF2-40B4-BE49-F238E27FC236}">
                    <a16:creationId xmlns:a16="http://schemas.microsoft.com/office/drawing/2014/main" id="{1E7D90D7-B5B2-2741-B5C0-C030AE617290}"/>
                  </a:ext>
                </a:extLst>
              </p:cNvPr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7915" h="10005" extrusionOk="0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20;p36">
                <a:extLst>
                  <a:ext uri="{FF2B5EF4-FFF2-40B4-BE49-F238E27FC236}">
                    <a16:creationId xmlns:a16="http://schemas.microsoft.com/office/drawing/2014/main" id="{0E72F211-3B93-2F44-939B-91EB553C3211}"/>
                  </a:ext>
                </a:extLst>
              </p:cNvPr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8003" extrusionOk="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21;p36">
                <a:extLst>
                  <a:ext uri="{FF2B5EF4-FFF2-40B4-BE49-F238E27FC236}">
                    <a16:creationId xmlns:a16="http://schemas.microsoft.com/office/drawing/2014/main" id="{AEE6AA70-9BDB-2944-B59A-84406C5228D2}"/>
                  </a:ext>
                </a:extLst>
              </p:cNvPr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698" extrusionOk="0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822;p36">
                <a:extLst>
                  <a:ext uri="{FF2B5EF4-FFF2-40B4-BE49-F238E27FC236}">
                    <a16:creationId xmlns:a16="http://schemas.microsoft.com/office/drawing/2014/main" id="{53E186A1-D430-AF4C-9715-EB55E7B5F877}"/>
                  </a:ext>
                </a:extLst>
              </p:cNvPr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23;p36">
                <a:extLst>
                  <a:ext uri="{FF2B5EF4-FFF2-40B4-BE49-F238E27FC236}">
                    <a16:creationId xmlns:a16="http://schemas.microsoft.com/office/drawing/2014/main" id="{011A7E7E-A6AF-BF41-9A1B-48EB103927D9}"/>
                  </a:ext>
                </a:extLst>
              </p:cNvPr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24;p36">
                <a:extLst>
                  <a:ext uri="{FF2B5EF4-FFF2-40B4-BE49-F238E27FC236}">
                    <a16:creationId xmlns:a16="http://schemas.microsoft.com/office/drawing/2014/main" id="{FF542903-0599-8943-A6CF-F80B8D194B44}"/>
                  </a:ext>
                </a:extLst>
              </p:cNvPr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2633" extrusionOk="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25;p36">
                <a:extLst>
                  <a:ext uri="{FF2B5EF4-FFF2-40B4-BE49-F238E27FC236}">
                    <a16:creationId xmlns:a16="http://schemas.microsoft.com/office/drawing/2014/main" id="{20E015F9-7096-7142-9EAF-60D0E4032F43}"/>
                  </a:ext>
                </a:extLst>
              </p:cNvPr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667" extrusionOk="0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826;p36">
                <a:extLst>
                  <a:ext uri="{FF2B5EF4-FFF2-40B4-BE49-F238E27FC236}">
                    <a16:creationId xmlns:a16="http://schemas.microsoft.com/office/drawing/2014/main" id="{5D4E5D41-F9A2-1A4C-9A4A-5F7C673DCC97}"/>
                  </a:ext>
                </a:extLst>
              </p:cNvPr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827;p36">
                <a:extLst>
                  <a:ext uri="{FF2B5EF4-FFF2-40B4-BE49-F238E27FC236}">
                    <a16:creationId xmlns:a16="http://schemas.microsoft.com/office/drawing/2014/main" id="{86102E17-5C33-9A46-A96C-E4590B39E4F3}"/>
                  </a:ext>
                </a:extLst>
              </p:cNvPr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633" extrusionOk="0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828;p36">
                <a:extLst>
                  <a:ext uri="{FF2B5EF4-FFF2-40B4-BE49-F238E27FC236}">
                    <a16:creationId xmlns:a16="http://schemas.microsoft.com/office/drawing/2014/main" id="{411ADA17-B7FC-6C4E-85BC-C730B70497E5}"/>
                  </a:ext>
                </a:extLst>
              </p:cNvPr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7" extrusionOk="0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829;p36">
                <a:extLst>
                  <a:ext uri="{FF2B5EF4-FFF2-40B4-BE49-F238E27FC236}">
                    <a16:creationId xmlns:a16="http://schemas.microsoft.com/office/drawing/2014/main" id="{8BEF1522-6546-274D-BEAB-9E1463A2DEE9}"/>
                  </a:ext>
                </a:extLst>
              </p:cNvPr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830;p36">
                <a:extLst>
                  <a:ext uri="{FF2B5EF4-FFF2-40B4-BE49-F238E27FC236}">
                    <a16:creationId xmlns:a16="http://schemas.microsoft.com/office/drawing/2014/main" id="{6AAFE5D8-EAAB-F345-9B1C-1CC27D40F0AB}"/>
                  </a:ext>
                </a:extLst>
              </p:cNvPr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035" extrusionOk="0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831;p36">
                <a:extLst>
                  <a:ext uri="{FF2B5EF4-FFF2-40B4-BE49-F238E27FC236}">
                    <a16:creationId xmlns:a16="http://schemas.microsoft.com/office/drawing/2014/main" id="{CA9C141B-A22F-844A-A001-0ABFA1579CEE}"/>
                  </a:ext>
                </a:extLst>
              </p:cNvPr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119" extrusionOk="0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832;p36">
                <a:extLst>
                  <a:ext uri="{FF2B5EF4-FFF2-40B4-BE49-F238E27FC236}">
                    <a16:creationId xmlns:a16="http://schemas.microsoft.com/office/drawing/2014/main" id="{F40D715A-9A0B-B94D-94A3-8735D56AE8CF}"/>
                  </a:ext>
                </a:extLst>
              </p:cNvPr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035" extrusionOk="0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833;p36">
                <a:extLst>
                  <a:ext uri="{FF2B5EF4-FFF2-40B4-BE49-F238E27FC236}">
                    <a16:creationId xmlns:a16="http://schemas.microsoft.com/office/drawing/2014/main" id="{49309A60-C4B0-1144-BAFC-66A922D8CA38}"/>
                  </a:ext>
                </a:extLst>
              </p:cNvPr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119" extrusionOk="0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34;p36">
                <a:extLst>
                  <a:ext uri="{FF2B5EF4-FFF2-40B4-BE49-F238E27FC236}">
                    <a16:creationId xmlns:a16="http://schemas.microsoft.com/office/drawing/2014/main" id="{C9EAD709-D89C-3845-AC76-F157DF455E36}"/>
                  </a:ext>
                </a:extLst>
              </p:cNvPr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2012" extrusionOk="0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35;p36">
                <a:extLst>
                  <a:ext uri="{FF2B5EF4-FFF2-40B4-BE49-F238E27FC236}">
                    <a16:creationId xmlns:a16="http://schemas.microsoft.com/office/drawing/2014/main" id="{6465361E-259F-0442-9861-E1EB56B09545}"/>
                  </a:ext>
                </a:extLst>
              </p:cNvPr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012" extrusionOk="0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836;p36">
                <a:extLst>
                  <a:ext uri="{FF2B5EF4-FFF2-40B4-BE49-F238E27FC236}">
                    <a16:creationId xmlns:a16="http://schemas.microsoft.com/office/drawing/2014/main" id="{0C527ED0-F709-7441-A830-D91C62BD4E9E}"/>
                  </a:ext>
                </a:extLst>
              </p:cNvPr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6125" extrusionOk="0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837;p36">
                <a:extLst>
                  <a:ext uri="{FF2B5EF4-FFF2-40B4-BE49-F238E27FC236}">
                    <a16:creationId xmlns:a16="http://schemas.microsoft.com/office/drawing/2014/main" id="{1AE5B88E-2AFF-5246-88A4-4DC0864BF875}"/>
                  </a:ext>
                </a:extLst>
              </p:cNvPr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6126" extrusionOk="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838;p36">
                <a:extLst>
                  <a:ext uri="{FF2B5EF4-FFF2-40B4-BE49-F238E27FC236}">
                    <a16:creationId xmlns:a16="http://schemas.microsoft.com/office/drawing/2014/main" id="{916DB91C-CB99-F347-B734-19DBC7F8F0E3}"/>
                  </a:ext>
                </a:extLst>
              </p:cNvPr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25" extrusionOk="0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839;p36">
                <a:extLst>
                  <a:ext uri="{FF2B5EF4-FFF2-40B4-BE49-F238E27FC236}">
                    <a16:creationId xmlns:a16="http://schemas.microsoft.com/office/drawing/2014/main" id="{9702BEDE-B709-A949-824F-C20DC949647B}"/>
                  </a:ext>
                </a:extLst>
              </p:cNvPr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6126" extrusionOk="0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840;p36">
                <a:extLst>
                  <a:ext uri="{FF2B5EF4-FFF2-40B4-BE49-F238E27FC236}">
                    <a16:creationId xmlns:a16="http://schemas.microsoft.com/office/drawing/2014/main" id="{8C14AE63-1993-9C4D-8D17-7F0544E30858}"/>
                  </a:ext>
                </a:extLst>
              </p:cNvPr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avLst/>
                <a:gdLst/>
                <a:ahLst/>
                <a:cxnLst/>
                <a:rect l="l" t="t" r="r" b="b"/>
                <a:pathLst>
                  <a:path w="13214" h="31642" extrusionOk="0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841;p36">
                <a:extLst>
                  <a:ext uri="{FF2B5EF4-FFF2-40B4-BE49-F238E27FC236}">
                    <a16:creationId xmlns:a16="http://schemas.microsoft.com/office/drawing/2014/main" id="{7539E591-D1C3-3843-B677-80973CF7C543}"/>
                  </a:ext>
                </a:extLst>
              </p:cNvPr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28482" extrusionOk="0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842;p36">
                <a:extLst>
                  <a:ext uri="{FF2B5EF4-FFF2-40B4-BE49-F238E27FC236}">
                    <a16:creationId xmlns:a16="http://schemas.microsoft.com/office/drawing/2014/main" id="{D10FBF16-217E-564D-9AAA-5FBBBACD7522}"/>
                  </a:ext>
                </a:extLst>
              </p:cNvPr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3479" extrusionOk="0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43;p36">
                <a:extLst>
                  <a:ext uri="{FF2B5EF4-FFF2-40B4-BE49-F238E27FC236}">
                    <a16:creationId xmlns:a16="http://schemas.microsoft.com/office/drawing/2014/main" id="{65AF53DD-95B1-FE41-A5AF-1BCE4A72E110}"/>
                  </a:ext>
                </a:extLst>
              </p:cNvPr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3479" extrusionOk="0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844;p36">
                <a:extLst>
                  <a:ext uri="{FF2B5EF4-FFF2-40B4-BE49-F238E27FC236}">
                    <a16:creationId xmlns:a16="http://schemas.microsoft.com/office/drawing/2014/main" id="{1A376197-440A-D041-954F-CE3228AF2159}"/>
                  </a:ext>
                </a:extLst>
              </p:cNvPr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3169" extrusionOk="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845;p36">
                <a:extLst>
                  <a:ext uri="{FF2B5EF4-FFF2-40B4-BE49-F238E27FC236}">
                    <a16:creationId xmlns:a16="http://schemas.microsoft.com/office/drawing/2014/main" id="{09BC2230-287D-724D-8E77-7192E8BE069B}"/>
                  </a:ext>
                </a:extLst>
              </p:cNvPr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7127" extrusionOk="0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846;p36">
                <a:extLst>
                  <a:ext uri="{FF2B5EF4-FFF2-40B4-BE49-F238E27FC236}">
                    <a16:creationId xmlns:a16="http://schemas.microsoft.com/office/drawing/2014/main" id="{D18D4A88-3850-4E4D-8AC9-57503A924880}"/>
                  </a:ext>
                </a:extLst>
              </p:cNvPr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4165" extrusionOk="0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847;p36">
                <a:extLst>
                  <a:ext uri="{FF2B5EF4-FFF2-40B4-BE49-F238E27FC236}">
                    <a16:creationId xmlns:a16="http://schemas.microsoft.com/office/drawing/2014/main" id="{9BAF973C-A564-8643-9B0C-F3D1035D23F7}"/>
                  </a:ext>
                </a:extLst>
              </p:cNvPr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759" extrusionOk="0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848;p36">
                <a:extLst>
                  <a:ext uri="{FF2B5EF4-FFF2-40B4-BE49-F238E27FC236}">
                    <a16:creationId xmlns:a16="http://schemas.microsoft.com/office/drawing/2014/main" id="{FCD9531D-CF31-8D4A-B96E-5028B55A3DFB}"/>
                  </a:ext>
                </a:extLst>
              </p:cNvPr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7127" extrusionOk="0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849;p36">
                <a:extLst>
                  <a:ext uri="{FF2B5EF4-FFF2-40B4-BE49-F238E27FC236}">
                    <a16:creationId xmlns:a16="http://schemas.microsoft.com/office/drawing/2014/main" id="{459555C6-BAA2-524B-A4D7-E4A240DBD51B}"/>
                  </a:ext>
                </a:extLst>
              </p:cNvPr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4165" extrusionOk="0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850;p36">
                <a:extLst>
                  <a:ext uri="{FF2B5EF4-FFF2-40B4-BE49-F238E27FC236}">
                    <a16:creationId xmlns:a16="http://schemas.microsoft.com/office/drawing/2014/main" id="{E23EF4AD-04A4-F447-B9E2-FC26D076B6E5}"/>
                  </a:ext>
                </a:extLst>
              </p:cNvPr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759" extrusionOk="0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851;p36">
                <a:extLst>
                  <a:ext uri="{FF2B5EF4-FFF2-40B4-BE49-F238E27FC236}">
                    <a16:creationId xmlns:a16="http://schemas.microsoft.com/office/drawing/2014/main" id="{15C40975-7DB9-8E4B-BB35-01B1DC199682}"/>
                  </a:ext>
                </a:extLst>
              </p:cNvPr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avLst/>
                <a:gdLst/>
                <a:ahLst/>
                <a:cxnLst/>
                <a:rect l="l" t="t" r="r" b="b"/>
                <a:pathLst>
                  <a:path w="7662" h="6712" extrusionOk="0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852;p36">
                <a:extLst>
                  <a:ext uri="{FF2B5EF4-FFF2-40B4-BE49-F238E27FC236}">
                    <a16:creationId xmlns:a16="http://schemas.microsoft.com/office/drawing/2014/main" id="{1581C0F4-1890-EB4B-AF59-19CB49D41A1D}"/>
                  </a:ext>
                </a:extLst>
              </p:cNvPr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5372" extrusionOk="0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853;p36">
                <a:extLst>
                  <a:ext uri="{FF2B5EF4-FFF2-40B4-BE49-F238E27FC236}">
                    <a16:creationId xmlns:a16="http://schemas.microsoft.com/office/drawing/2014/main" id="{1BC2CA28-5F79-AB4E-9B1D-6A7E19D858D3}"/>
                  </a:ext>
                </a:extLst>
              </p:cNvPr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809" extrusionOk="0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854;p36">
                <a:extLst>
                  <a:ext uri="{FF2B5EF4-FFF2-40B4-BE49-F238E27FC236}">
                    <a16:creationId xmlns:a16="http://schemas.microsoft.com/office/drawing/2014/main" id="{4D5B1B67-8D16-AF4F-8538-82B45690B130}"/>
                  </a:ext>
                </a:extLst>
              </p:cNvPr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855;p36">
                <a:extLst>
                  <a:ext uri="{FF2B5EF4-FFF2-40B4-BE49-F238E27FC236}">
                    <a16:creationId xmlns:a16="http://schemas.microsoft.com/office/drawing/2014/main" id="{5FAE694C-5C00-6D4C-B041-E32D465D5500}"/>
                  </a:ext>
                </a:extLst>
              </p:cNvPr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856;p36">
                <a:extLst>
                  <a:ext uri="{FF2B5EF4-FFF2-40B4-BE49-F238E27FC236}">
                    <a16:creationId xmlns:a16="http://schemas.microsoft.com/office/drawing/2014/main" id="{0B733A9A-5B95-504A-9B9A-9A09A5BE1ACF}"/>
                  </a:ext>
                </a:extLst>
              </p:cNvPr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2060" extrusionOk="0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57;p36">
                <a:extLst>
                  <a:ext uri="{FF2B5EF4-FFF2-40B4-BE49-F238E27FC236}">
                    <a16:creationId xmlns:a16="http://schemas.microsoft.com/office/drawing/2014/main" id="{83417B68-2204-C24C-8670-AF46C498B0DA}"/>
                  </a:ext>
                </a:extLst>
              </p:cNvPr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25" extrusionOk="0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858;p36">
                <a:extLst>
                  <a:ext uri="{FF2B5EF4-FFF2-40B4-BE49-F238E27FC236}">
                    <a16:creationId xmlns:a16="http://schemas.microsoft.com/office/drawing/2014/main" id="{E3C0E424-AA7C-5849-8B74-078AC1A90F55}"/>
                  </a:ext>
                </a:extLst>
              </p:cNvPr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59" extrusionOk="0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859;p36">
                <a:extLst>
                  <a:ext uri="{FF2B5EF4-FFF2-40B4-BE49-F238E27FC236}">
                    <a16:creationId xmlns:a16="http://schemas.microsoft.com/office/drawing/2014/main" id="{B4E22D33-50BB-1747-8A60-754AAB4F210E}"/>
                  </a:ext>
                </a:extLst>
              </p:cNvPr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060" extrusionOk="0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860;p36">
                <a:extLst>
                  <a:ext uri="{FF2B5EF4-FFF2-40B4-BE49-F238E27FC236}">
                    <a16:creationId xmlns:a16="http://schemas.microsoft.com/office/drawing/2014/main" id="{6F70D4FE-FFCB-764C-9027-C9268F4A7DFB}"/>
                  </a:ext>
                </a:extLst>
              </p:cNvPr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25" extrusionOk="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61;p36">
                <a:extLst>
                  <a:ext uri="{FF2B5EF4-FFF2-40B4-BE49-F238E27FC236}">
                    <a16:creationId xmlns:a16="http://schemas.microsoft.com/office/drawing/2014/main" id="{69674335-6E4A-9D40-A26E-122C31463531}"/>
                  </a:ext>
                </a:extLst>
              </p:cNvPr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59" extrusionOk="0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62;p36">
                <a:extLst>
                  <a:ext uri="{FF2B5EF4-FFF2-40B4-BE49-F238E27FC236}">
                    <a16:creationId xmlns:a16="http://schemas.microsoft.com/office/drawing/2014/main" id="{627351F2-1E5A-B14E-A3BE-E9AB172A4EA3}"/>
                  </a:ext>
                </a:extLst>
              </p:cNvPr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123" extrusionOk="0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63;p36">
                <a:extLst>
                  <a:ext uri="{FF2B5EF4-FFF2-40B4-BE49-F238E27FC236}">
                    <a16:creationId xmlns:a16="http://schemas.microsoft.com/office/drawing/2014/main" id="{0108999E-4B98-0A4F-8A2F-261B284C18E0}"/>
                  </a:ext>
                </a:extLst>
              </p:cNvPr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70" extrusionOk="0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864;p36">
                <a:extLst>
                  <a:ext uri="{FF2B5EF4-FFF2-40B4-BE49-F238E27FC236}">
                    <a16:creationId xmlns:a16="http://schemas.microsoft.com/office/drawing/2014/main" id="{32E515E1-418D-F449-A86E-09B4C21D5223}"/>
                  </a:ext>
                </a:extLst>
              </p:cNvPr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123" extrusionOk="0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865;p36">
                <a:extLst>
                  <a:ext uri="{FF2B5EF4-FFF2-40B4-BE49-F238E27FC236}">
                    <a16:creationId xmlns:a16="http://schemas.microsoft.com/office/drawing/2014/main" id="{DBAC910F-A6C3-E84F-8833-287FE874A312}"/>
                  </a:ext>
                </a:extLst>
              </p:cNvPr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70" extrusionOk="0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866;p36">
                <a:extLst>
                  <a:ext uri="{FF2B5EF4-FFF2-40B4-BE49-F238E27FC236}">
                    <a16:creationId xmlns:a16="http://schemas.microsoft.com/office/drawing/2014/main" id="{B5B3C972-ED48-C94C-B79F-E8816DE63480}"/>
                  </a:ext>
                </a:extLst>
              </p:cNvPr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867;p36">
                <a:extLst>
                  <a:ext uri="{FF2B5EF4-FFF2-40B4-BE49-F238E27FC236}">
                    <a16:creationId xmlns:a16="http://schemas.microsoft.com/office/drawing/2014/main" id="{F3E0E3BA-A7FB-DE4C-A71C-2B12E5FF67EA}"/>
                  </a:ext>
                </a:extLst>
              </p:cNvPr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868;p36">
                <a:extLst>
                  <a:ext uri="{FF2B5EF4-FFF2-40B4-BE49-F238E27FC236}">
                    <a16:creationId xmlns:a16="http://schemas.microsoft.com/office/drawing/2014/main" id="{0C1F92CE-084B-0742-BE44-27444FF10C27}"/>
                  </a:ext>
                </a:extLst>
              </p:cNvPr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869;p36">
                <a:extLst>
                  <a:ext uri="{FF2B5EF4-FFF2-40B4-BE49-F238E27FC236}">
                    <a16:creationId xmlns:a16="http://schemas.microsoft.com/office/drawing/2014/main" id="{B0DAA698-FF05-BF45-B9BA-908372FEBF7A}"/>
                  </a:ext>
                </a:extLst>
              </p:cNvPr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70;p36">
                <a:extLst>
                  <a:ext uri="{FF2B5EF4-FFF2-40B4-BE49-F238E27FC236}">
                    <a16:creationId xmlns:a16="http://schemas.microsoft.com/office/drawing/2014/main" id="{ED6E8A88-0CA9-6348-B5CD-1A195553A629}"/>
                  </a:ext>
                </a:extLst>
              </p:cNvPr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871;p36">
                <a:extLst>
                  <a:ext uri="{FF2B5EF4-FFF2-40B4-BE49-F238E27FC236}">
                    <a16:creationId xmlns:a16="http://schemas.microsoft.com/office/drawing/2014/main" id="{2E1AB652-CFCE-9F41-BC3D-AD71A5292AF5}"/>
                  </a:ext>
                </a:extLst>
              </p:cNvPr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872;p36">
                <a:extLst>
                  <a:ext uri="{FF2B5EF4-FFF2-40B4-BE49-F238E27FC236}">
                    <a16:creationId xmlns:a16="http://schemas.microsoft.com/office/drawing/2014/main" id="{25FA0016-ABB8-5B4B-B542-A6CBCFE3CF0C}"/>
                  </a:ext>
                </a:extLst>
              </p:cNvPr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873;p36">
                <a:extLst>
                  <a:ext uri="{FF2B5EF4-FFF2-40B4-BE49-F238E27FC236}">
                    <a16:creationId xmlns:a16="http://schemas.microsoft.com/office/drawing/2014/main" id="{66752DAE-4208-E246-B205-F6B4D825DAF8}"/>
                  </a:ext>
                </a:extLst>
              </p:cNvPr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874;p36">
                <a:extLst>
                  <a:ext uri="{FF2B5EF4-FFF2-40B4-BE49-F238E27FC236}">
                    <a16:creationId xmlns:a16="http://schemas.microsoft.com/office/drawing/2014/main" id="{F7D7E4B5-F886-8144-8C13-D5DAB5431A80}"/>
                  </a:ext>
                </a:extLst>
              </p:cNvPr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875;p36">
                <a:extLst>
                  <a:ext uri="{FF2B5EF4-FFF2-40B4-BE49-F238E27FC236}">
                    <a16:creationId xmlns:a16="http://schemas.microsoft.com/office/drawing/2014/main" id="{D6D3BD44-3F3E-3542-B42F-8695D4B5747B}"/>
                  </a:ext>
                </a:extLst>
              </p:cNvPr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876;p36">
                <a:extLst>
                  <a:ext uri="{FF2B5EF4-FFF2-40B4-BE49-F238E27FC236}">
                    <a16:creationId xmlns:a16="http://schemas.microsoft.com/office/drawing/2014/main" id="{A7C49F34-7F65-884D-9611-5A5B0D14B93B}"/>
                  </a:ext>
                </a:extLst>
              </p:cNvPr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877;p36">
                <a:extLst>
                  <a:ext uri="{FF2B5EF4-FFF2-40B4-BE49-F238E27FC236}">
                    <a16:creationId xmlns:a16="http://schemas.microsoft.com/office/drawing/2014/main" id="{661AA832-2A68-474B-841C-E327D998C777}"/>
                  </a:ext>
                </a:extLst>
              </p:cNvPr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878;p36">
                <a:extLst>
                  <a:ext uri="{FF2B5EF4-FFF2-40B4-BE49-F238E27FC236}">
                    <a16:creationId xmlns:a16="http://schemas.microsoft.com/office/drawing/2014/main" id="{39860CDC-789C-5149-A5B1-865E49825686}"/>
                  </a:ext>
                </a:extLst>
              </p:cNvPr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879;p36">
                <a:extLst>
                  <a:ext uri="{FF2B5EF4-FFF2-40B4-BE49-F238E27FC236}">
                    <a16:creationId xmlns:a16="http://schemas.microsoft.com/office/drawing/2014/main" id="{E2290706-F9BF-8D42-8F4F-484BD14C8A88}"/>
                  </a:ext>
                </a:extLst>
              </p:cNvPr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880;p36">
                <a:extLst>
                  <a:ext uri="{FF2B5EF4-FFF2-40B4-BE49-F238E27FC236}">
                    <a16:creationId xmlns:a16="http://schemas.microsoft.com/office/drawing/2014/main" id="{E7AFF483-5CE2-B64D-9928-B1B0DE149AD8}"/>
                  </a:ext>
                </a:extLst>
              </p:cNvPr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881;p36">
                <a:extLst>
                  <a:ext uri="{FF2B5EF4-FFF2-40B4-BE49-F238E27FC236}">
                    <a16:creationId xmlns:a16="http://schemas.microsoft.com/office/drawing/2014/main" id="{812EDAF1-D384-8B48-952F-2587975A00C8}"/>
                  </a:ext>
                </a:extLst>
              </p:cNvPr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882;p36">
                <a:extLst>
                  <a:ext uri="{FF2B5EF4-FFF2-40B4-BE49-F238E27FC236}">
                    <a16:creationId xmlns:a16="http://schemas.microsoft.com/office/drawing/2014/main" id="{D33065B6-3BE1-744D-BBE0-AD0F18CA2A0C}"/>
                  </a:ext>
                </a:extLst>
              </p:cNvPr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883;p36">
                <a:extLst>
                  <a:ext uri="{FF2B5EF4-FFF2-40B4-BE49-F238E27FC236}">
                    <a16:creationId xmlns:a16="http://schemas.microsoft.com/office/drawing/2014/main" id="{95CF0E9C-21F4-B94C-8A90-5EA9BBC2E5F7}"/>
                  </a:ext>
                </a:extLst>
              </p:cNvPr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884;p36">
                <a:extLst>
                  <a:ext uri="{FF2B5EF4-FFF2-40B4-BE49-F238E27FC236}">
                    <a16:creationId xmlns:a16="http://schemas.microsoft.com/office/drawing/2014/main" id="{EE67FED9-6EB5-F74A-A8C9-B6978D4118A3}"/>
                  </a:ext>
                </a:extLst>
              </p:cNvPr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885;p36">
                <a:extLst>
                  <a:ext uri="{FF2B5EF4-FFF2-40B4-BE49-F238E27FC236}">
                    <a16:creationId xmlns:a16="http://schemas.microsoft.com/office/drawing/2014/main" id="{B60B11EB-1903-0443-A354-9F021562F4A0}"/>
                  </a:ext>
                </a:extLst>
              </p:cNvPr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886;p36">
                <a:extLst>
                  <a:ext uri="{FF2B5EF4-FFF2-40B4-BE49-F238E27FC236}">
                    <a16:creationId xmlns:a16="http://schemas.microsoft.com/office/drawing/2014/main" id="{DCB66469-3B4C-D649-9827-A577F3482195}"/>
                  </a:ext>
                </a:extLst>
              </p:cNvPr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887;p36">
                <a:extLst>
                  <a:ext uri="{FF2B5EF4-FFF2-40B4-BE49-F238E27FC236}">
                    <a16:creationId xmlns:a16="http://schemas.microsoft.com/office/drawing/2014/main" id="{F488CB50-7354-4E4C-A1A7-3DCBC2C58E94}"/>
                  </a:ext>
                </a:extLst>
              </p:cNvPr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888;p36">
                <a:extLst>
                  <a:ext uri="{FF2B5EF4-FFF2-40B4-BE49-F238E27FC236}">
                    <a16:creationId xmlns:a16="http://schemas.microsoft.com/office/drawing/2014/main" id="{AD98C9B7-503E-714F-8AE4-F06B3381FE25}"/>
                  </a:ext>
                </a:extLst>
              </p:cNvPr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889;p36">
                <a:extLst>
                  <a:ext uri="{FF2B5EF4-FFF2-40B4-BE49-F238E27FC236}">
                    <a16:creationId xmlns:a16="http://schemas.microsoft.com/office/drawing/2014/main" id="{998FFF95-A25A-884E-B4CF-9B8C2BE8C0A4}"/>
                  </a:ext>
                </a:extLst>
              </p:cNvPr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890;p36">
                <a:extLst>
                  <a:ext uri="{FF2B5EF4-FFF2-40B4-BE49-F238E27FC236}">
                    <a16:creationId xmlns:a16="http://schemas.microsoft.com/office/drawing/2014/main" id="{2C17B26E-5202-AB47-A57E-D9864B79ADAD}"/>
                  </a:ext>
                </a:extLst>
              </p:cNvPr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891;p36">
                <a:extLst>
                  <a:ext uri="{FF2B5EF4-FFF2-40B4-BE49-F238E27FC236}">
                    <a16:creationId xmlns:a16="http://schemas.microsoft.com/office/drawing/2014/main" id="{EAFEFB94-E227-5F4F-85B6-469BD535830B}"/>
                  </a:ext>
                </a:extLst>
              </p:cNvPr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892;p36">
                <a:extLst>
                  <a:ext uri="{FF2B5EF4-FFF2-40B4-BE49-F238E27FC236}">
                    <a16:creationId xmlns:a16="http://schemas.microsoft.com/office/drawing/2014/main" id="{FC30C8BE-7024-F34C-A993-4AEB4A4FD335}"/>
                  </a:ext>
                </a:extLst>
              </p:cNvPr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893;p36">
                <a:extLst>
                  <a:ext uri="{FF2B5EF4-FFF2-40B4-BE49-F238E27FC236}">
                    <a16:creationId xmlns:a16="http://schemas.microsoft.com/office/drawing/2014/main" id="{26F19138-7E3C-D948-B028-EA2A83ACA50F}"/>
                  </a:ext>
                </a:extLst>
              </p:cNvPr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894;p36">
                <a:extLst>
                  <a:ext uri="{FF2B5EF4-FFF2-40B4-BE49-F238E27FC236}">
                    <a16:creationId xmlns:a16="http://schemas.microsoft.com/office/drawing/2014/main" id="{2B53C707-BEAD-C34A-8751-4E2E6DB2CD83}"/>
                  </a:ext>
                </a:extLst>
              </p:cNvPr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486" extrusionOk="0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895;p36">
                <a:extLst>
                  <a:ext uri="{FF2B5EF4-FFF2-40B4-BE49-F238E27FC236}">
                    <a16:creationId xmlns:a16="http://schemas.microsoft.com/office/drawing/2014/main" id="{568638AC-7753-CD41-AA7C-CDEEC6BDDB99}"/>
                  </a:ext>
                </a:extLst>
              </p:cNvPr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2486" extrusionOk="0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896;p36">
                <a:extLst>
                  <a:ext uri="{FF2B5EF4-FFF2-40B4-BE49-F238E27FC236}">
                    <a16:creationId xmlns:a16="http://schemas.microsoft.com/office/drawing/2014/main" id="{EEB77233-BCB5-BD42-9BB7-772E46C42E17}"/>
                  </a:ext>
                </a:extLst>
              </p:cNvPr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6" extrusionOk="0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897;p36">
                <a:extLst>
                  <a:ext uri="{FF2B5EF4-FFF2-40B4-BE49-F238E27FC236}">
                    <a16:creationId xmlns:a16="http://schemas.microsoft.com/office/drawing/2014/main" id="{5B4F1B92-5F4E-FA4A-8BC7-B6B3A628E504}"/>
                  </a:ext>
                </a:extLst>
              </p:cNvPr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7" extrusionOk="0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898;p36">
                <a:extLst>
                  <a:ext uri="{FF2B5EF4-FFF2-40B4-BE49-F238E27FC236}">
                    <a16:creationId xmlns:a16="http://schemas.microsoft.com/office/drawing/2014/main" id="{9794F238-EC1D-4B4E-9E13-7C4956A6089D}"/>
                  </a:ext>
                </a:extLst>
              </p:cNvPr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6" extrusionOk="0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899;p36">
                <a:extLst>
                  <a:ext uri="{FF2B5EF4-FFF2-40B4-BE49-F238E27FC236}">
                    <a16:creationId xmlns:a16="http://schemas.microsoft.com/office/drawing/2014/main" id="{E905C8ED-27C3-7F4F-9F9A-75C3317BACC0}"/>
                  </a:ext>
                </a:extLst>
              </p:cNvPr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7" extrusionOk="0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900;p36">
                <a:extLst>
                  <a:ext uri="{FF2B5EF4-FFF2-40B4-BE49-F238E27FC236}">
                    <a16:creationId xmlns:a16="http://schemas.microsoft.com/office/drawing/2014/main" id="{F9D9272B-C893-474F-8F1B-C88960EB6299}"/>
                  </a:ext>
                </a:extLst>
              </p:cNvPr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avLst/>
                <a:gdLst/>
                <a:ahLst/>
                <a:cxnLst/>
                <a:rect l="l" t="t" r="r" b="b"/>
                <a:pathLst>
                  <a:path w="14985" h="28491" extrusionOk="0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901;p36">
                <a:extLst>
                  <a:ext uri="{FF2B5EF4-FFF2-40B4-BE49-F238E27FC236}">
                    <a16:creationId xmlns:a16="http://schemas.microsoft.com/office/drawing/2014/main" id="{419D455B-50B1-634A-A82E-EAFB014234B7}"/>
                  </a:ext>
                </a:extLst>
              </p:cNvPr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10450" h="4409" extrusionOk="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02;p36">
                <a:extLst>
                  <a:ext uri="{FF2B5EF4-FFF2-40B4-BE49-F238E27FC236}">
                    <a16:creationId xmlns:a16="http://schemas.microsoft.com/office/drawing/2014/main" id="{3F44013B-3ACA-944A-A2DE-1664407291CB}"/>
                  </a:ext>
                </a:extLst>
              </p:cNvPr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avLst/>
                <a:gdLst/>
                <a:ahLst/>
                <a:cxnLst/>
                <a:rect l="l" t="t" r="r" b="b"/>
                <a:pathLst>
                  <a:path w="7627" h="8181" extrusionOk="0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03;p36">
                <a:extLst>
                  <a:ext uri="{FF2B5EF4-FFF2-40B4-BE49-F238E27FC236}">
                    <a16:creationId xmlns:a16="http://schemas.microsoft.com/office/drawing/2014/main" id="{2CC93A15-50BD-DC4F-B3C5-26F40DB289D0}"/>
                  </a:ext>
                </a:extLst>
              </p:cNvPr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7662" extrusionOk="0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04;p36">
                <a:extLst>
                  <a:ext uri="{FF2B5EF4-FFF2-40B4-BE49-F238E27FC236}">
                    <a16:creationId xmlns:a16="http://schemas.microsoft.com/office/drawing/2014/main" id="{ACFB96B0-DC07-8144-A8FE-DE268FC2CCAF}"/>
                  </a:ext>
                </a:extLst>
              </p:cNvPr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277" extrusionOk="0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905;p36">
                <a:extLst>
                  <a:ext uri="{FF2B5EF4-FFF2-40B4-BE49-F238E27FC236}">
                    <a16:creationId xmlns:a16="http://schemas.microsoft.com/office/drawing/2014/main" id="{AAE7E6BE-BBC2-A544-A3E7-3986E9A55996}"/>
                  </a:ext>
                </a:extLst>
              </p:cNvPr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11069" h="7365" extrusionOk="0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906;p36">
                <a:extLst>
                  <a:ext uri="{FF2B5EF4-FFF2-40B4-BE49-F238E27FC236}">
                    <a16:creationId xmlns:a16="http://schemas.microsoft.com/office/drawing/2014/main" id="{4F42FEDF-C535-BE4F-8877-0E40A792DD1E}"/>
                  </a:ext>
                </a:extLst>
              </p:cNvPr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6552" extrusionOk="0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907;p36">
                <a:extLst>
                  <a:ext uri="{FF2B5EF4-FFF2-40B4-BE49-F238E27FC236}">
                    <a16:creationId xmlns:a16="http://schemas.microsoft.com/office/drawing/2014/main" id="{594FCD8E-190B-EB4B-B8AB-A7796D2E37D0}"/>
                  </a:ext>
                </a:extLst>
              </p:cNvPr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759" extrusionOk="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908;p36">
                <a:extLst>
                  <a:ext uri="{FF2B5EF4-FFF2-40B4-BE49-F238E27FC236}">
                    <a16:creationId xmlns:a16="http://schemas.microsoft.com/office/drawing/2014/main" id="{7E3CD7CB-FCC7-2841-93BD-E660924E7A08}"/>
                  </a:ext>
                </a:extLst>
              </p:cNvPr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6552" extrusionOk="0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909;p36">
                <a:extLst>
                  <a:ext uri="{FF2B5EF4-FFF2-40B4-BE49-F238E27FC236}">
                    <a16:creationId xmlns:a16="http://schemas.microsoft.com/office/drawing/2014/main" id="{E2670C7B-F3C6-C144-80EE-8BFBC7C675C2}"/>
                  </a:ext>
                </a:extLst>
              </p:cNvPr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759" extrusionOk="0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910;p36">
                <a:extLst>
                  <a:ext uri="{FF2B5EF4-FFF2-40B4-BE49-F238E27FC236}">
                    <a16:creationId xmlns:a16="http://schemas.microsoft.com/office/drawing/2014/main" id="{4E1F557F-FBF5-E64E-BACD-2CD5134A13ED}"/>
                  </a:ext>
                </a:extLst>
              </p:cNvPr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4431" extrusionOk="0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911;p36">
                <a:extLst>
                  <a:ext uri="{FF2B5EF4-FFF2-40B4-BE49-F238E27FC236}">
                    <a16:creationId xmlns:a16="http://schemas.microsoft.com/office/drawing/2014/main" id="{7726A62F-7DE1-A54D-B68A-219E3B91AEBA}"/>
                  </a:ext>
                </a:extLst>
              </p:cNvPr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3272" extrusionOk="0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912;p36">
                <a:extLst>
                  <a:ext uri="{FF2B5EF4-FFF2-40B4-BE49-F238E27FC236}">
                    <a16:creationId xmlns:a16="http://schemas.microsoft.com/office/drawing/2014/main" id="{AB1990CC-5985-E346-AF1F-C934BA343F6F}"/>
                  </a:ext>
                </a:extLst>
              </p:cNvPr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74" extrusionOk="0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913;p36">
                <a:extLst>
                  <a:ext uri="{FF2B5EF4-FFF2-40B4-BE49-F238E27FC236}">
                    <a16:creationId xmlns:a16="http://schemas.microsoft.com/office/drawing/2014/main" id="{1061F660-2BC7-124E-8F20-C9B4DD13AED2}"/>
                  </a:ext>
                </a:extLst>
              </p:cNvPr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5" extrusionOk="0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914;p36">
                <a:extLst>
                  <a:ext uri="{FF2B5EF4-FFF2-40B4-BE49-F238E27FC236}">
                    <a16:creationId xmlns:a16="http://schemas.microsoft.com/office/drawing/2014/main" id="{177F6F6C-F603-7648-A141-187983138F77}"/>
                  </a:ext>
                </a:extLst>
              </p:cNvPr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85" extrusionOk="0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915;p36">
                <a:extLst>
                  <a:ext uri="{FF2B5EF4-FFF2-40B4-BE49-F238E27FC236}">
                    <a16:creationId xmlns:a16="http://schemas.microsoft.com/office/drawing/2014/main" id="{DE4D1ECF-DA23-A444-9A0B-4993F204EBE0}"/>
                  </a:ext>
                </a:extLst>
              </p:cNvPr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368" extrusionOk="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916;p36">
                <a:extLst>
                  <a:ext uri="{FF2B5EF4-FFF2-40B4-BE49-F238E27FC236}">
                    <a16:creationId xmlns:a16="http://schemas.microsoft.com/office/drawing/2014/main" id="{D3FFE517-9E9B-744C-AC7B-D8C922AD14C4}"/>
                  </a:ext>
                </a:extLst>
              </p:cNvPr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368" extrusionOk="0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917;p36">
                <a:extLst>
                  <a:ext uri="{FF2B5EF4-FFF2-40B4-BE49-F238E27FC236}">
                    <a16:creationId xmlns:a16="http://schemas.microsoft.com/office/drawing/2014/main" id="{F5F0EE49-C011-6849-B839-828B1A468A2C}"/>
                  </a:ext>
                </a:extLst>
              </p:cNvPr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918;p36">
                <a:extLst>
                  <a:ext uri="{FF2B5EF4-FFF2-40B4-BE49-F238E27FC236}">
                    <a16:creationId xmlns:a16="http://schemas.microsoft.com/office/drawing/2014/main" id="{91248FA8-1A2E-2845-B183-3F18EC6DB4E1}"/>
                  </a:ext>
                </a:extLst>
              </p:cNvPr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919;p36">
                <a:extLst>
                  <a:ext uri="{FF2B5EF4-FFF2-40B4-BE49-F238E27FC236}">
                    <a16:creationId xmlns:a16="http://schemas.microsoft.com/office/drawing/2014/main" id="{7ACAC1DC-1B35-CC41-AF4C-981E7B493E5F}"/>
                  </a:ext>
                </a:extLst>
              </p:cNvPr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920;p36">
                <a:extLst>
                  <a:ext uri="{FF2B5EF4-FFF2-40B4-BE49-F238E27FC236}">
                    <a16:creationId xmlns:a16="http://schemas.microsoft.com/office/drawing/2014/main" id="{C742E513-6F8F-FA4C-8E7F-896A2FC8EC08}"/>
                  </a:ext>
                </a:extLst>
              </p:cNvPr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921;p36">
                <a:extLst>
                  <a:ext uri="{FF2B5EF4-FFF2-40B4-BE49-F238E27FC236}">
                    <a16:creationId xmlns:a16="http://schemas.microsoft.com/office/drawing/2014/main" id="{9217E12E-47FB-944B-9248-E3532DA0DCCD}"/>
                  </a:ext>
                </a:extLst>
              </p:cNvPr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13929" h="14373" extrusionOk="0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922;p36">
                <a:extLst>
                  <a:ext uri="{FF2B5EF4-FFF2-40B4-BE49-F238E27FC236}">
                    <a16:creationId xmlns:a16="http://schemas.microsoft.com/office/drawing/2014/main" id="{1C276EC0-1EBC-074D-9880-C900F5E5DE5D}"/>
                  </a:ext>
                </a:extLst>
              </p:cNvPr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avLst/>
                <a:gdLst/>
                <a:ahLst/>
                <a:cxnLst/>
                <a:rect l="l" t="t" r="r" b="b"/>
                <a:pathLst>
                  <a:path w="11147" h="11501" extrusionOk="0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23;p36">
              <a:extLst>
                <a:ext uri="{FF2B5EF4-FFF2-40B4-BE49-F238E27FC236}">
                  <a16:creationId xmlns:a16="http://schemas.microsoft.com/office/drawing/2014/main" id="{5EE728F2-59A5-9342-AA7E-6FE6254452AF}"/>
                </a:ext>
              </a:extLst>
            </p:cNvPr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17" name="Google Shape;924;p36">
                <a:extLst>
                  <a:ext uri="{FF2B5EF4-FFF2-40B4-BE49-F238E27FC236}">
                    <a16:creationId xmlns:a16="http://schemas.microsoft.com/office/drawing/2014/main" id="{DA7E7CC1-72AA-0746-AE90-CD7E02C648EE}"/>
                  </a:ext>
                </a:extLst>
              </p:cNvPr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25;p36">
                <a:extLst>
                  <a:ext uri="{FF2B5EF4-FFF2-40B4-BE49-F238E27FC236}">
                    <a16:creationId xmlns:a16="http://schemas.microsoft.com/office/drawing/2014/main" id="{3BCA6DA4-201C-9344-A607-F1611310FCF6}"/>
                  </a:ext>
                </a:extLst>
              </p:cNvPr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7355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0"/>
          <p:cNvSpPr txBox="1">
            <a:spLocks noGrp="1"/>
          </p:cNvSpPr>
          <p:nvPr>
            <p:ph type="subTitle" idx="4294967295"/>
          </p:nvPr>
        </p:nvSpPr>
        <p:spPr>
          <a:xfrm>
            <a:off x="1433025" y="1629550"/>
            <a:ext cx="10404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7" name="Google Shape;1397;p50"/>
          <p:cNvSpPr txBox="1">
            <a:spLocks noGrp="1"/>
          </p:cNvSpPr>
          <p:nvPr>
            <p:ph type="subTitle" idx="4294967295"/>
          </p:nvPr>
        </p:nvSpPr>
        <p:spPr>
          <a:xfrm>
            <a:off x="1433025" y="3693300"/>
            <a:ext cx="10404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IOU</a:t>
            </a:r>
            <a:endParaRPr dirty="0"/>
          </a:p>
        </p:txBody>
      </p:sp>
      <p:sp>
        <p:nvSpPr>
          <p:cNvPr id="1401" name="Google Shape;1401;p50"/>
          <p:cNvSpPr/>
          <p:nvPr/>
        </p:nvSpPr>
        <p:spPr>
          <a:xfrm>
            <a:off x="4444880" y="1681050"/>
            <a:ext cx="241800" cy="2418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3" name="Google Shape;1403;p50"/>
          <p:cNvSpPr/>
          <p:nvPr/>
        </p:nvSpPr>
        <p:spPr>
          <a:xfrm>
            <a:off x="6760556" y="3567275"/>
            <a:ext cx="602100" cy="602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04" name="Google Shape;1404;p50"/>
          <p:cNvCxnSpPr>
            <a:cxnSpLocks/>
            <a:stCxn id="1395" idx="3"/>
            <a:endCxn id="1401" idx="2"/>
          </p:cNvCxnSpPr>
          <p:nvPr/>
        </p:nvCxnSpPr>
        <p:spPr>
          <a:xfrm rot="10800000" flipH="1">
            <a:off x="2473425" y="1802050"/>
            <a:ext cx="1971600" cy="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50"/>
          <p:cNvCxnSpPr>
            <a:cxnSpLocks/>
            <a:stCxn id="1397" idx="3"/>
            <a:endCxn id="1403" idx="2"/>
          </p:cNvCxnSpPr>
          <p:nvPr/>
        </p:nvCxnSpPr>
        <p:spPr>
          <a:xfrm>
            <a:off x="2473425" y="3862500"/>
            <a:ext cx="4287000" cy="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7" name="Google Shape;1407;p50"/>
          <p:cNvSpPr txBox="1">
            <a:spLocks noGrp="1"/>
          </p:cNvSpPr>
          <p:nvPr>
            <p:ph type="subTitle" idx="4294967295"/>
          </p:nvPr>
        </p:nvSpPr>
        <p:spPr>
          <a:xfrm>
            <a:off x="823425" y="1629550"/>
            <a:ext cx="4488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1</a:t>
            </a:r>
            <a:endParaRPr sz="1600" b="1"/>
          </a:p>
        </p:txBody>
      </p:sp>
      <p:sp>
        <p:nvSpPr>
          <p:cNvPr id="1409" name="Google Shape;1409;p50"/>
          <p:cNvSpPr txBox="1">
            <a:spLocks noGrp="1"/>
          </p:cNvSpPr>
          <p:nvPr>
            <p:ph type="subTitle" idx="4294967295"/>
          </p:nvPr>
        </p:nvSpPr>
        <p:spPr>
          <a:xfrm>
            <a:off x="823425" y="3693300"/>
            <a:ext cx="4488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2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48882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93;p56">
            <a:extLst>
              <a:ext uri="{FF2B5EF4-FFF2-40B4-BE49-F238E27FC236}">
                <a16:creationId xmlns:a16="http://schemas.microsoft.com/office/drawing/2014/main" id="{0FDF9C65-5526-4743-8408-9605C65F3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34" y="84855"/>
            <a:ext cx="5626942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Intersection over Union 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1F315A7-C9A5-2440-B41C-09693736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03" y="993855"/>
            <a:ext cx="3789606" cy="29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8" name="Google Shape;713;p36">
            <a:extLst>
              <a:ext uri="{FF2B5EF4-FFF2-40B4-BE49-F238E27FC236}">
                <a16:creationId xmlns:a16="http://schemas.microsoft.com/office/drawing/2014/main" id="{D4CF2861-DA3D-0944-8E55-367335A099D4}"/>
              </a:ext>
            </a:extLst>
          </p:cNvPr>
          <p:cNvGrpSpPr/>
          <p:nvPr/>
        </p:nvGrpSpPr>
        <p:grpSpPr>
          <a:xfrm rot="17969991">
            <a:off x="7727728" y="953600"/>
            <a:ext cx="2403566" cy="2489209"/>
            <a:chOff x="4850261" y="532822"/>
            <a:chExt cx="3948162" cy="4284566"/>
          </a:xfrm>
        </p:grpSpPr>
        <p:grpSp>
          <p:nvGrpSpPr>
            <p:cNvPr id="239" name="Google Shape;714;p36">
              <a:extLst>
                <a:ext uri="{FF2B5EF4-FFF2-40B4-BE49-F238E27FC236}">
                  <a16:creationId xmlns:a16="http://schemas.microsoft.com/office/drawing/2014/main" id="{D7FB9B79-82D7-6B46-9B01-1DE88F2E6B94}"/>
                </a:ext>
              </a:extLst>
            </p:cNvPr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243" name="Google Shape;715;p36">
                <a:extLst>
                  <a:ext uri="{FF2B5EF4-FFF2-40B4-BE49-F238E27FC236}">
                    <a16:creationId xmlns:a16="http://schemas.microsoft.com/office/drawing/2014/main" id="{961B8D58-33D9-534C-837A-3F343BA043A1}"/>
                  </a:ext>
                </a:extLst>
              </p:cNvPr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0548" h="1519" extrusionOk="0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716;p36">
                <a:extLst>
                  <a:ext uri="{FF2B5EF4-FFF2-40B4-BE49-F238E27FC236}">
                    <a16:creationId xmlns:a16="http://schemas.microsoft.com/office/drawing/2014/main" id="{5B7E95D6-7BF7-894B-B94A-503CBBAED807}"/>
                  </a:ext>
                </a:extLst>
              </p:cNvPr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717;p36">
                <a:extLst>
                  <a:ext uri="{FF2B5EF4-FFF2-40B4-BE49-F238E27FC236}">
                    <a16:creationId xmlns:a16="http://schemas.microsoft.com/office/drawing/2014/main" id="{4419AABF-0C8E-7142-AF07-305B5FC5DDB3}"/>
                  </a:ext>
                </a:extLst>
              </p:cNvPr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718;p36">
                <a:extLst>
                  <a:ext uri="{FF2B5EF4-FFF2-40B4-BE49-F238E27FC236}">
                    <a16:creationId xmlns:a16="http://schemas.microsoft.com/office/drawing/2014/main" id="{92539689-63BD-1C47-87CC-4A339081CF4B}"/>
                  </a:ext>
                </a:extLst>
              </p:cNvPr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719;p36">
                <a:extLst>
                  <a:ext uri="{FF2B5EF4-FFF2-40B4-BE49-F238E27FC236}">
                    <a16:creationId xmlns:a16="http://schemas.microsoft.com/office/drawing/2014/main" id="{859AD1E2-9D82-B249-A588-C2CE30A416C6}"/>
                  </a:ext>
                </a:extLst>
              </p:cNvPr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720;p36">
                <a:extLst>
                  <a:ext uri="{FF2B5EF4-FFF2-40B4-BE49-F238E27FC236}">
                    <a16:creationId xmlns:a16="http://schemas.microsoft.com/office/drawing/2014/main" id="{04F8D970-E5D4-B648-B9A3-2809D5E40370}"/>
                  </a:ext>
                </a:extLst>
              </p:cNvPr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721;p36">
                <a:extLst>
                  <a:ext uri="{FF2B5EF4-FFF2-40B4-BE49-F238E27FC236}">
                    <a16:creationId xmlns:a16="http://schemas.microsoft.com/office/drawing/2014/main" id="{DB36EC3A-6E71-9A4A-8D25-15E0CEE82B21}"/>
                  </a:ext>
                </a:extLst>
              </p:cNvPr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722;p36">
                <a:extLst>
                  <a:ext uri="{FF2B5EF4-FFF2-40B4-BE49-F238E27FC236}">
                    <a16:creationId xmlns:a16="http://schemas.microsoft.com/office/drawing/2014/main" id="{4A158E31-09F4-FA40-A67A-990E72FEB691}"/>
                  </a:ext>
                </a:extLst>
              </p:cNvPr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723;p36">
                <a:extLst>
                  <a:ext uri="{FF2B5EF4-FFF2-40B4-BE49-F238E27FC236}">
                    <a16:creationId xmlns:a16="http://schemas.microsoft.com/office/drawing/2014/main" id="{4A2890EC-E4F4-0D4B-BF04-3FB6534160BA}"/>
                  </a:ext>
                </a:extLst>
              </p:cNvPr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724;p36">
                <a:extLst>
                  <a:ext uri="{FF2B5EF4-FFF2-40B4-BE49-F238E27FC236}">
                    <a16:creationId xmlns:a16="http://schemas.microsoft.com/office/drawing/2014/main" id="{567F3B26-5B6D-9148-8AC1-393509E2E48A}"/>
                  </a:ext>
                </a:extLst>
              </p:cNvPr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725;p36">
                <a:extLst>
                  <a:ext uri="{FF2B5EF4-FFF2-40B4-BE49-F238E27FC236}">
                    <a16:creationId xmlns:a16="http://schemas.microsoft.com/office/drawing/2014/main" id="{D9F8905A-91DA-F445-BCA0-C851A88A0510}"/>
                  </a:ext>
                </a:extLst>
              </p:cNvPr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726;p36">
                <a:extLst>
                  <a:ext uri="{FF2B5EF4-FFF2-40B4-BE49-F238E27FC236}">
                    <a16:creationId xmlns:a16="http://schemas.microsoft.com/office/drawing/2014/main" id="{1F15E09D-8621-7844-A244-A0868B1BBDA0}"/>
                  </a:ext>
                </a:extLst>
              </p:cNvPr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727;p36">
                <a:extLst>
                  <a:ext uri="{FF2B5EF4-FFF2-40B4-BE49-F238E27FC236}">
                    <a16:creationId xmlns:a16="http://schemas.microsoft.com/office/drawing/2014/main" id="{90964350-E33A-444E-9289-DC21228B1205}"/>
                  </a:ext>
                </a:extLst>
              </p:cNvPr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728;p36">
                <a:extLst>
                  <a:ext uri="{FF2B5EF4-FFF2-40B4-BE49-F238E27FC236}">
                    <a16:creationId xmlns:a16="http://schemas.microsoft.com/office/drawing/2014/main" id="{1017C878-E81D-6842-A7C2-83436C3E9F3F}"/>
                  </a:ext>
                </a:extLst>
              </p:cNvPr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729;p36">
                <a:extLst>
                  <a:ext uri="{FF2B5EF4-FFF2-40B4-BE49-F238E27FC236}">
                    <a16:creationId xmlns:a16="http://schemas.microsoft.com/office/drawing/2014/main" id="{F7687A38-F2A2-4B42-A6EF-AD83A8AF60D6}"/>
                  </a:ext>
                </a:extLst>
              </p:cNvPr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730;p36">
                <a:extLst>
                  <a:ext uri="{FF2B5EF4-FFF2-40B4-BE49-F238E27FC236}">
                    <a16:creationId xmlns:a16="http://schemas.microsoft.com/office/drawing/2014/main" id="{3DF992E5-766C-7B40-A578-38A381B0FDCA}"/>
                  </a:ext>
                </a:extLst>
              </p:cNvPr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731;p36">
                <a:extLst>
                  <a:ext uri="{FF2B5EF4-FFF2-40B4-BE49-F238E27FC236}">
                    <a16:creationId xmlns:a16="http://schemas.microsoft.com/office/drawing/2014/main" id="{F091CCDF-6ED8-D04D-B1D6-0EDB888689D4}"/>
                  </a:ext>
                </a:extLst>
              </p:cNvPr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732;p36">
                <a:extLst>
                  <a:ext uri="{FF2B5EF4-FFF2-40B4-BE49-F238E27FC236}">
                    <a16:creationId xmlns:a16="http://schemas.microsoft.com/office/drawing/2014/main" id="{3657A7FA-B945-0846-BE6E-366738BF83EA}"/>
                  </a:ext>
                </a:extLst>
              </p:cNvPr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733;p36">
                <a:extLst>
                  <a:ext uri="{FF2B5EF4-FFF2-40B4-BE49-F238E27FC236}">
                    <a16:creationId xmlns:a16="http://schemas.microsoft.com/office/drawing/2014/main" id="{FB6D1A7E-BDC1-7C48-9921-1E2C7D86EDA8}"/>
                  </a:ext>
                </a:extLst>
              </p:cNvPr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734;p36">
                <a:extLst>
                  <a:ext uri="{FF2B5EF4-FFF2-40B4-BE49-F238E27FC236}">
                    <a16:creationId xmlns:a16="http://schemas.microsoft.com/office/drawing/2014/main" id="{3BC20F6C-F4FE-954D-83D6-A0965E6447AA}"/>
                  </a:ext>
                </a:extLst>
              </p:cNvPr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735;p36">
                <a:extLst>
                  <a:ext uri="{FF2B5EF4-FFF2-40B4-BE49-F238E27FC236}">
                    <a16:creationId xmlns:a16="http://schemas.microsoft.com/office/drawing/2014/main" id="{77C7A6FC-93A9-A548-A752-9345DB2D2FE0}"/>
                  </a:ext>
                </a:extLst>
              </p:cNvPr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736;p36">
                <a:extLst>
                  <a:ext uri="{FF2B5EF4-FFF2-40B4-BE49-F238E27FC236}">
                    <a16:creationId xmlns:a16="http://schemas.microsoft.com/office/drawing/2014/main" id="{5CAED579-0BC9-C14A-A361-0BC1DD43EEC1}"/>
                  </a:ext>
                </a:extLst>
              </p:cNvPr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737;p36">
                <a:extLst>
                  <a:ext uri="{FF2B5EF4-FFF2-40B4-BE49-F238E27FC236}">
                    <a16:creationId xmlns:a16="http://schemas.microsoft.com/office/drawing/2014/main" id="{947627AD-42C5-F644-914D-FCCCF4157613}"/>
                  </a:ext>
                </a:extLst>
              </p:cNvPr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738;p36">
                <a:extLst>
                  <a:ext uri="{FF2B5EF4-FFF2-40B4-BE49-F238E27FC236}">
                    <a16:creationId xmlns:a16="http://schemas.microsoft.com/office/drawing/2014/main" id="{FBC30D7A-1738-674F-A643-2A86C601E665}"/>
                  </a:ext>
                </a:extLst>
              </p:cNvPr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739;p36">
                <a:extLst>
                  <a:ext uri="{FF2B5EF4-FFF2-40B4-BE49-F238E27FC236}">
                    <a16:creationId xmlns:a16="http://schemas.microsoft.com/office/drawing/2014/main" id="{A28FB3E4-73D9-5E40-BE48-AF9641ABE087}"/>
                  </a:ext>
                </a:extLst>
              </p:cNvPr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740;p36">
                <a:extLst>
                  <a:ext uri="{FF2B5EF4-FFF2-40B4-BE49-F238E27FC236}">
                    <a16:creationId xmlns:a16="http://schemas.microsoft.com/office/drawing/2014/main" id="{554E362B-5655-D040-ADA1-76280D15EAE1}"/>
                  </a:ext>
                </a:extLst>
              </p:cNvPr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741;p36">
                <a:extLst>
                  <a:ext uri="{FF2B5EF4-FFF2-40B4-BE49-F238E27FC236}">
                    <a16:creationId xmlns:a16="http://schemas.microsoft.com/office/drawing/2014/main" id="{AD71CDA1-1420-2647-AF18-36EE7D5AEC63}"/>
                  </a:ext>
                </a:extLst>
              </p:cNvPr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742;p36">
                <a:extLst>
                  <a:ext uri="{FF2B5EF4-FFF2-40B4-BE49-F238E27FC236}">
                    <a16:creationId xmlns:a16="http://schemas.microsoft.com/office/drawing/2014/main" id="{C8A24A31-8BB8-5A48-AA23-FDE48E7EA4BE}"/>
                  </a:ext>
                </a:extLst>
              </p:cNvPr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743;p36">
                <a:extLst>
                  <a:ext uri="{FF2B5EF4-FFF2-40B4-BE49-F238E27FC236}">
                    <a16:creationId xmlns:a16="http://schemas.microsoft.com/office/drawing/2014/main" id="{1C1DBF0F-B609-B64E-BCC0-74A2BF703DF0}"/>
                  </a:ext>
                </a:extLst>
              </p:cNvPr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744;p36">
                <a:extLst>
                  <a:ext uri="{FF2B5EF4-FFF2-40B4-BE49-F238E27FC236}">
                    <a16:creationId xmlns:a16="http://schemas.microsoft.com/office/drawing/2014/main" id="{0EEEA427-04D4-4D43-B7E6-2A3517DFA2E5}"/>
                  </a:ext>
                </a:extLst>
              </p:cNvPr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745;p36">
                <a:extLst>
                  <a:ext uri="{FF2B5EF4-FFF2-40B4-BE49-F238E27FC236}">
                    <a16:creationId xmlns:a16="http://schemas.microsoft.com/office/drawing/2014/main" id="{83D5C6D6-C8B8-B341-A8CF-4831E7F5B22C}"/>
                  </a:ext>
                </a:extLst>
              </p:cNvPr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746;p36">
                <a:extLst>
                  <a:ext uri="{FF2B5EF4-FFF2-40B4-BE49-F238E27FC236}">
                    <a16:creationId xmlns:a16="http://schemas.microsoft.com/office/drawing/2014/main" id="{1CA15AD6-0A90-144C-A20A-3B5516E13402}"/>
                  </a:ext>
                </a:extLst>
              </p:cNvPr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747;p36">
                <a:extLst>
                  <a:ext uri="{FF2B5EF4-FFF2-40B4-BE49-F238E27FC236}">
                    <a16:creationId xmlns:a16="http://schemas.microsoft.com/office/drawing/2014/main" id="{46694FBD-0FEA-FF4E-BD33-96B0792BCD37}"/>
                  </a:ext>
                </a:extLst>
              </p:cNvPr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748;p36">
                <a:extLst>
                  <a:ext uri="{FF2B5EF4-FFF2-40B4-BE49-F238E27FC236}">
                    <a16:creationId xmlns:a16="http://schemas.microsoft.com/office/drawing/2014/main" id="{CA34FFC9-D326-2942-A4A5-E214C140EBCE}"/>
                  </a:ext>
                </a:extLst>
              </p:cNvPr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749;p36">
                <a:extLst>
                  <a:ext uri="{FF2B5EF4-FFF2-40B4-BE49-F238E27FC236}">
                    <a16:creationId xmlns:a16="http://schemas.microsoft.com/office/drawing/2014/main" id="{6AB3E63F-1885-CE43-9B4D-10C33C69A338}"/>
                  </a:ext>
                </a:extLst>
              </p:cNvPr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750;p36">
                <a:extLst>
                  <a:ext uri="{FF2B5EF4-FFF2-40B4-BE49-F238E27FC236}">
                    <a16:creationId xmlns:a16="http://schemas.microsoft.com/office/drawing/2014/main" id="{AC82CB3E-8C39-6843-ACEF-1A8B084A49AF}"/>
                  </a:ext>
                </a:extLst>
              </p:cNvPr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751;p36">
                <a:extLst>
                  <a:ext uri="{FF2B5EF4-FFF2-40B4-BE49-F238E27FC236}">
                    <a16:creationId xmlns:a16="http://schemas.microsoft.com/office/drawing/2014/main" id="{B81182A1-AB34-2A48-8626-B3CA64205A8E}"/>
                  </a:ext>
                </a:extLst>
              </p:cNvPr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752;p36">
                <a:extLst>
                  <a:ext uri="{FF2B5EF4-FFF2-40B4-BE49-F238E27FC236}">
                    <a16:creationId xmlns:a16="http://schemas.microsoft.com/office/drawing/2014/main" id="{11516D4F-CF0B-3347-8964-F83307718AE6}"/>
                  </a:ext>
                </a:extLst>
              </p:cNvPr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753;p36">
                <a:extLst>
                  <a:ext uri="{FF2B5EF4-FFF2-40B4-BE49-F238E27FC236}">
                    <a16:creationId xmlns:a16="http://schemas.microsoft.com/office/drawing/2014/main" id="{67A8B9E7-2C59-5E4B-8D7E-93C7764F5D82}"/>
                  </a:ext>
                </a:extLst>
              </p:cNvPr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754;p36">
                <a:extLst>
                  <a:ext uri="{FF2B5EF4-FFF2-40B4-BE49-F238E27FC236}">
                    <a16:creationId xmlns:a16="http://schemas.microsoft.com/office/drawing/2014/main" id="{79F4C3C0-56A9-D746-A7D3-FB46D763378E}"/>
                  </a:ext>
                </a:extLst>
              </p:cNvPr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755;p36">
                <a:extLst>
                  <a:ext uri="{FF2B5EF4-FFF2-40B4-BE49-F238E27FC236}">
                    <a16:creationId xmlns:a16="http://schemas.microsoft.com/office/drawing/2014/main" id="{E5B0C630-AFF3-C240-8E85-26D957F471DA}"/>
                  </a:ext>
                </a:extLst>
              </p:cNvPr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756;p36">
                <a:extLst>
                  <a:ext uri="{FF2B5EF4-FFF2-40B4-BE49-F238E27FC236}">
                    <a16:creationId xmlns:a16="http://schemas.microsoft.com/office/drawing/2014/main" id="{E24FFE71-F617-7F4B-9FE5-C5DB9C693A48}"/>
                  </a:ext>
                </a:extLst>
              </p:cNvPr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757;p36">
                <a:extLst>
                  <a:ext uri="{FF2B5EF4-FFF2-40B4-BE49-F238E27FC236}">
                    <a16:creationId xmlns:a16="http://schemas.microsoft.com/office/drawing/2014/main" id="{D87BA4D8-A43B-9C46-AD13-0DCD282ECAC1}"/>
                  </a:ext>
                </a:extLst>
              </p:cNvPr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19" extrusionOk="0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758;p36">
                <a:extLst>
                  <a:ext uri="{FF2B5EF4-FFF2-40B4-BE49-F238E27FC236}">
                    <a16:creationId xmlns:a16="http://schemas.microsoft.com/office/drawing/2014/main" id="{23550366-0507-2B4B-931F-02DA37AD59C7}"/>
                  </a:ext>
                </a:extLst>
              </p:cNvPr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2019" extrusionOk="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759;p36">
                <a:extLst>
                  <a:ext uri="{FF2B5EF4-FFF2-40B4-BE49-F238E27FC236}">
                    <a16:creationId xmlns:a16="http://schemas.microsoft.com/office/drawing/2014/main" id="{746A9A8F-5730-5B42-9A4F-82F70EDB06AB}"/>
                  </a:ext>
                </a:extLst>
              </p:cNvPr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86" extrusionOk="0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760;p36">
                <a:extLst>
                  <a:ext uri="{FF2B5EF4-FFF2-40B4-BE49-F238E27FC236}">
                    <a16:creationId xmlns:a16="http://schemas.microsoft.com/office/drawing/2014/main" id="{167B3DC1-D4A2-034F-9A8A-67CB7184FB2D}"/>
                  </a:ext>
                </a:extLst>
              </p:cNvPr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90" extrusionOk="0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761;p36">
                <a:extLst>
                  <a:ext uri="{FF2B5EF4-FFF2-40B4-BE49-F238E27FC236}">
                    <a16:creationId xmlns:a16="http://schemas.microsoft.com/office/drawing/2014/main" id="{385416C2-4E42-1D41-AE4C-552B162C8448}"/>
                  </a:ext>
                </a:extLst>
              </p:cNvPr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86" extrusionOk="0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762;p36">
                <a:extLst>
                  <a:ext uri="{FF2B5EF4-FFF2-40B4-BE49-F238E27FC236}">
                    <a16:creationId xmlns:a16="http://schemas.microsoft.com/office/drawing/2014/main" id="{CB693EBE-1531-F14B-AAD7-26819D52819C}"/>
                  </a:ext>
                </a:extLst>
              </p:cNvPr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90" extrusionOk="0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763;p36">
                <a:extLst>
                  <a:ext uri="{FF2B5EF4-FFF2-40B4-BE49-F238E27FC236}">
                    <a16:creationId xmlns:a16="http://schemas.microsoft.com/office/drawing/2014/main" id="{B6036EE5-F30C-A344-8E25-A9D715FB06E0}"/>
                  </a:ext>
                </a:extLst>
              </p:cNvPr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avLst/>
                <a:gdLst/>
                <a:ahLst/>
                <a:cxnLst/>
                <a:rect l="l" t="t" r="r" b="b"/>
                <a:pathLst>
                  <a:path w="15384" h="32938" extrusionOk="0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764;p36">
                <a:extLst>
                  <a:ext uri="{FF2B5EF4-FFF2-40B4-BE49-F238E27FC236}">
                    <a16:creationId xmlns:a16="http://schemas.microsoft.com/office/drawing/2014/main" id="{2C42F347-93A6-974C-9346-E4854E54A006}"/>
                  </a:ext>
                </a:extLst>
              </p:cNvPr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0237" h="4279" extrusionOk="0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765;p36">
                <a:extLst>
                  <a:ext uri="{FF2B5EF4-FFF2-40B4-BE49-F238E27FC236}">
                    <a16:creationId xmlns:a16="http://schemas.microsoft.com/office/drawing/2014/main" id="{5BF3A2B6-762A-3C44-84C4-F559418554DE}"/>
                  </a:ext>
                </a:extLst>
              </p:cNvPr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766;p36">
                <a:extLst>
                  <a:ext uri="{FF2B5EF4-FFF2-40B4-BE49-F238E27FC236}">
                    <a16:creationId xmlns:a16="http://schemas.microsoft.com/office/drawing/2014/main" id="{FA2E107C-F6C7-4C4E-9B15-BEA827622280}"/>
                  </a:ext>
                </a:extLst>
              </p:cNvPr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767;p36">
                <a:extLst>
                  <a:ext uri="{FF2B5EF4-FFF2-40B4-BE49-F238E27FC236}">
                    <a16:creationId xmlns:a16="http://schemas.microsoft.com/office/drawing/2014/main" id="{F59EFED3-0C3B-D244-AD29-72FEF8E151BA}"/>
                  </a:ext>
                </a:extLst>
              </p:cNvPr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avLst/>
                <a:gdLst/>
                <a:ahLst/>
                <a:cxnLst/>
                <a:rect l="l" t="t" r="r" b="b"/>
                <a:pathLst>
                  <a:path w="12114" h="26685" extrusionOk="0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768;p36">
                <a:extLst>
                  <a:ext uri="{FF2B5EF4-FFF2-40B4-BE49-F238E27FC236}">
                    <a16:creationId xmlns:a16="http://schemas.microsoft.com/office/drawing/2014/main" id="{9F71174D-2F58-CF4D-ACDB-169B12C7FD9C}"/>
                  </a:ext>
                </a:extLst>
              </p:cNvPr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617" extrusionOk="0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769;p36">
                <a:extLst>
                  <a:ext uri="{FF2B5EF4-FFF2-40B4-BE49-F238E27FC236}">
                    <a16:creationId xmlns:a16="http://schemas.microsoft.com/office/drawing/2014/main" id="{21690B4A-6F81-2148-BE12-DFC117701C8A}"/>
                  </a:ext>
                </a:extLst>
              </p:cNvPr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770;p36">
                <a:extLst>
                  <a:ext uri="{FF2B5EF4-FFF2-40B4-BE49-F238E27FC236}">
                    <a16:creationId xmlns:a16="http://schemas.microsoft.com/office/drawing/2014/main" id="{94D53C4B-5F2E-FF49-BB2E-56359579396A}"/>
                  </a:ext>
                </a:extLst>
              </p:cNvPr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771;p36">
                <a:extLst>
                  <a:ext uri="{FF2B5EF4-FFF2-40B4-BE49-F238E27FC236}">
                    <a16:creationId xmlns:a16="http://schemas.microsoft.com/office/drawing/2014/main" id="{AA1243BE-E24C-DE4B-AC0C-B35723A29317}"/>
                  </a:ext>
                </a:extLst>
              </p:cNvPr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4319" extrusionOk="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772;p36">
                <a:extLst>
                  <a:ext uri="{FF2B5EF4-FFF2-40B4-BE49-F238E27FC236}">
                    <a16:creationId xmlns:a16="http://schemas.microsoft.com/office/drawing/2014/main" id="{576597C5-AAD3-DA49-925D-50F79913EC34}"/>
                  </a:ext>
                </a:extLst>
              </p:cNvPr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5" h="765" extrusionOk="0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773;p36">
                <a:extLst>
                  <a:ext uri="{FF2B5EF4-FFF2-40B4-BE49-F238E27FC236}">
                    <a16:creationId xmlns:a16="http://schemas.microsoft.com/office/drawing/2014/main" id="{B417B555-787B-8647-9E11-94BACAA1A414}"/>
                  </a:ext>
                </a:extLst>
              </p:cNvPr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764" extrusionOk="0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774;p36">
                <a:extLst>
                  <a:ext uri="{FF2B5EF4-FFF2-40B4-BE49-F238E27FC236}">
                    <a16:creationId xmlns:a16="http://schemas.microsoft.com/office/drawing/2014/main" id="{9B742348-A429-804A-8B05-4059E70BE7F4}"/>
                  </a:ext>
                </a:extLst>
              </p:cNvPr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775;p36">
                <a:extLst>
                  <a:ext uri="{FF2B5EF4-FFF2-40B4-BE49-F238E27FC236}">
                    <a16:creationId xmlns:a16="http://schemas.microsoft.com/office/drawing/2014/main" id="{1D42051B-4CC1-C548-8FC8-2503BDE84AF7}"/>
                  </a:ext>
                </a:extLst>
              </p:cNvPr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4" extrusionOk="0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776;p36">
                <a:extLst>
                  <a:ext uri="{FF2B5EF4-FFF2-40B4-BE49-F238E27FC236}">
                    <a16:creationId xmlns:a16="http://schemas.microsoft.com/office/drawing/2014/main" id="{E6E1D631-FA65-EF47-8B06-F8AEE85B98D7}"/>
                  </a:ext>
                </a:extLst>
              </p:cNvPr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777;p36">
                <a:extLst>
                  <a:ext uri="{FF2B5EF4-FFF2-40B4-BE49-F238E27FC236}">
                    <a16:creationId xmlns:a16="http://schemas.microsoft.com/office/drawing/2014/main" id="{E3459724-9E1C-9F4C-90AE-55A63A0FE1D6}"/>
                  </a:ext>
                </a:extLst>
              </p:cNvPr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778;p36">
                <a:extLst>
                  <a:ext uri="{FF2B5EF4-FFF2-40B4-BE49-F238E27FC236}">
                    <a16:creationId xmlns:a16="http://schemas.microsoft.com/office/drawing/2014/main" id="{DE24DC14-A3C5-CA42-A21E-9489E2879E28}"/>
                  </a:ext>
                </a:extLst>
              </p:cNvPr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4319" extrusionOk="0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779;p36">
                <a:extLst>
                  <a:ext uri="{FF2B5EF4-FFF2-40B4-BE49-F238E27FC236}">
                    <a16:creationId xmlns:a16="http://schemas.microsoft.com/office/drawing/2014/main" id="{EAC2CE13-F291-6741-B645-133A39ACA571}"/>
                  </a:ext>
                </a:extLst>
              </p:cNvPr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765" extrusionOk="0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780;p36">
                <a:extLst>
                  <a:ext uri="{FF2B5EF4-FFF2-40B4-BE49-F238E27FC236}">
                    <a16:creationId xmlns:a16="http://schemas.microsoft.com/office/drawing/2014/main" id="{F5063451-A6D5-BC4B-BDBB-7E3EFBCA9748}"/>
                  </a:ext>
                </a:extLst>
              </p:cNvPr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764" extrusionOk="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781;p36">
                <a:extLst>
                  <a:ext uri="{FF2B5EF4-FFF2-40B4-BE49-F238E27FC236}">
                    <a16:creationId xmlns:a16="http://schemas.microsoft.com/office/drawing/2014/main" id="{9CCA6ACE-28C9-004A-B453-7F9CBCE63C7D}"/>
                  </a:ext>
                </a:extLst>
              </p:cNvPr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0" extrusionOk="0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782;p36">
                <a:extLst>
                  <a:ext uri="{FF2B5EF4-FFF2-40B4-BE49-F238E27FC236}">
                    <a16:creationId xmlns:a16="http://schemas.microsoft.com/office/drawing/2014/main" id="{9AC7DD7D-6E16-BE4D-9361-46A5276E0BED}"/>
                  </a:ext>
                </a:extLst>
              </p:cNvPr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4" extrusionOk="0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783;p36">
                <a:extLst>
                  <a:ext uri="{FF2B5EF4-FFF2-40B4-BE49-F238E27FC236}">
                    <a16:creationId xmlns:a16="http://schemas.microsoft.com/office/drawing/2014/main" id="{2691E716-05CF-5C43-8841-F7A5AD64002F}"/>
                  </a:ext>
                </a:extLst>
              </p:cNvPr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avLst/>
                <a:gdLst/>
                <a:ahLst/>
                <a:cxnLst/>
                <a:rect l="l" t="t" r="r" b="b"/>
                <a:pathLst>
                  <a:path w="9069" h="22157" extrusionOk="0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784;p36">
                <a:extLst>
                  <a:ext uri="{FF2B5EF4-FFF2-40B4-BE49-F238E27FC236}">
                    <a16:creationId xmlns:a16="http://schemas.microsoft.com/office/drawing/2014/main" id="{AB5B34DE-EEC0-9545-84FD-FB644F96591B}"/>
                  </a:ext>
                </a:extLst>
              </p:cNvPr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20516" extrusionOk="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785;p36">
                <a:extLst>
                  <a:ext uri="{FF2B5EF4-FFF2-40B4-BE49-F238E27FC236}">
                    <a16:creationId xmlns:a16="http://schemas.microsoft.com/office/drawing/2014/main" id="{A112FAB1-5574-EA48-84FD-0627FD5D056D}"/>
                  </a:ext>
                </a:extLst>
              </p:cNvPr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786;p36">
                <a:extLst>
                  <a:ext uri="{FF2B5EF4-FFF2-40B4-BE49-F238E27FC236}">
                    <a16:creationId xmlns:a16="http://schemas.microsoft.com/office/drawing/2014/main" id="{D9C02AEE-6C5B-8643-A058-9304929356E6}"/>
                  </a:ext>
                </a:extLst>
              </p:cNvPr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787;p36">
                <a:extLst>
                  <a:ext uri="{FF2B5EF4-FFF2-40B4-BE49-F238E27FC236}">
                    <a16:creationId xmlns:a16="http://schemas.microsoft.com/office/drawing/2014/main" id="{D9C9CC85-A873-8140-9FA4-9BEB75DC4C0A}"/>
                  </a:ext>
                </a:extLst>
              </p:cNvPr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1336" extrusionOk="0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788;p36">
                <a:extLst>
                  <a:ext uri="{FF2B5EF4-FFF2-40B4-BE49-F238E27FC236}">
                    <a16:creationId xmlns:a16="http://schemas.microsoft.com/office/drawing/2014/main" id="{CFCA5D3C-CDED-594A-ABA9-2FE884BE1AD9}"/>
                  </a:ext>
                </a:extLst>
              </p:cNvPr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789;p36">
                <a:extLst>
                  <a:ext uri="{FF2B5EF4-FFF2-40B4-BE49-F238E27FC236}">
                    <a16:creationId xmlns:a16="http://schemas.microsoft.com/office/drawing/2014/main" id="{7CABE544-BC86-6E49-8B0E-AF6689FA991A}"/>
                  </a:ext>
                </a:extLst>
              </p:cNvPr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790;p36">
                <a:extLst>
                  <a:ext uri="{FF2B5EF4-FFF2-40B4-BE49-F238E27FC236}">
                    <a16:creationId xmlns:a16="http://schemas.microsoft.com/office/drawing/2014/main" id="{D1186033-CD68-7B44-8987-105349776DBA}"/>
                  </a:ext>
                </a:extLst>
              </p:cNvPr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791;p36">
                <a:extLst>
                  <a:ext uri="{FF2B5EF4-FFF2-40B4-BE49-F238E27FC236}">
                    <a16:creationId xmlns:a16="http://schemas.microsoft.com/office/drawing/2014/main" id="{CF5E04F3-D8D9-0046-BFCD-3BC4D82A4EE7}"/>
                  </a:ext>
                </a:extLst>
              </p:cNvPr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792;p36">
                <a:extLst>
                  <a:ext uri="{FF2B5EF4-FFF2-40B4-BE49-F238E27FC236}">
                    <a16:creationId xmlns:a16="http://schemas.microsoft.com/office/drawing/2014/main" id="{CB462132-7E38-BD4C-876D-12D53536A921}"/>
                  </a:ext>
                </a:extLst>
              </p:cNvPr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793;p36">
                <a:extLst>
                  <a:ext uri="{FF2B5EF4-FFF2-40B4-BE49-F238E27FC236}">
                    <a16:creationId xmlns:a16="http://schemas.microsoft.com/office/drawing/2014/main" id="{73F2B162-2CAF-2343-B642-7C6B2B33D1BD}"/>
                  </a:ext>
                </a:extLst>
              </p:cNvPr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1336" extrusionOk="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794;p36">
                <a:extLst>
                  <a:ext uri="{FF2B5EF4-FFF2-40B4-BE49-F238E27FC236}">
                    <a16:creationId xmlns:a16="http://schemas.microsoft.com/office/drawing/2014/main" id="{36B4F51B-E402-354D-9752-81C86BEECEE0}"/>
                  </a:ext>
                </a:extLst>
              </p:cNvPr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795;p36">
                <a:extLst>
                  <a:ext uri="{FF2B5EF4-FFF2-40B4-BE49-F238E27FC236}">
                    <a16:creationId xmlns:a16="http://schemas.microsoft.com/office/drawing/2014/main" id="{EA5AB957-3324-7B47-A33D-31D3A55CFFF3}"/>
                  </a:ext>
                </a:extLst>
              </p:cNvPr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796;p36">
                <a:extLst>
                  <a:ext uri="{FF2B5EF4-FFF2-40B4-BE49-F238E27FC236}">
                    <a16:creationId xmlns:a16="http://schemas.microsoft.com/office/drawing/2014/main" id="{A70E7181-D3B7-E744-8116-E573AA318D59}"/>
                  </a:ext>
                </a:extLst>
              </p:cNvPr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797;p36">
                <a:extLst>
                  <a:ext uri="{FF2B5EF4-FFF2-40B4-BE49-F238E27FC236}">
                    <a16:creationId xmlns:a16="http://schemas.microsoft.com/office/drawing/2014/main" id="{0C7CF919-4D5A-B945-8B0B-7EEDA3EC5237}"/>
                  </a:ext>
                </a:extLst>
              </p:cNvPr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798;p36">
                <a:extLst>
                  <a:ext uri="{FF2B5EF4-FFF2-40B4-BE49-F238E27FC236}">
                    <a16:creationId xmlns:a16="http://schemas.microsoft.com/office/drawing/2014/main" id="{0B61432E-0D1F-9542-9182-B5C8A1B50311}"/>
                  </a:ext>
                </a:extLst>
              </p:cNvPr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799;p36">
                <a:extLst>
                  <a:ext uri="{FF2B5EF4-FFF2-40B4-BE49-F238E27FC236}">
                    <a16:creationId xmlns:a16="http://schemas.microsoft.com/office/drawing/2014/main" id="{10F138CD-6010-DB4D-8B0A-6C30413FAB7F}"/>
                  </a:ext>
                </a:extLst>
              </p:cNvPr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237" extrusionOk="0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800;p36">
                <a:extLst>
                  <a:ext uri="{FF2B5EF4-FFF2-40B4-BE49-F238E27FC236}">
                    <a16:creationId xmlns:a16="http://schemas.microsoft.com/office/drawing/2014/main" id="{C294E950-D666-AE48-80CE-8110855FB393}"/>
                  </a:ext>
                </a:extLst>
              </p:cNvPr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801;p36">
                <a:extLst>
                  <a:ext uri="{FF2B5EF4-FFF2-40B4-BE49-F238E27FC236}">
                    <a16:creationId xmlns:a16="http://schemas.microsoft.com/office/drawing/2014/main" id="{2499332F-782D-3343-BA07-3F81DEE1345E}"/>
                  </a:ext>
                </a:extLst>
              </p:cNvPr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2237" extrusionOk="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802;p36">
                <a:extLst>
                  <a:ext uri="{FF2B5EF4-FFF2-40B4-BE49-F238E27FC236}">
                    <a16:creationId xmlns:a16="http://schemas.microsoft.com/office/drawing/2014/main" id="{96F13355-1A4E-354D-993A-DA168005CCDC}"/>
                  </a:ext>
                </a:extLst>
              </p:cNvPr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803;p36">
                <a:extLst>
                  <a:ext uri="{FF2B5EF4-FFF2-40B4-BE49-F238E27FC236}">
                    <a16:creationId xmlns:a16="http://schemas.microsoft.com/office/drawing/2014/main" id="{49357429-851C-784C-81E8-25B695404F11}"/>
                  </a:ext>
                </a:extLst>
              </p:cNvPr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804;p36">
                <a:extLst>
                  <a:ext uri="{FF2B5EF4-FFF2-40B4-BE49-F238E27FC236}">
                    <a16:creationId xmlns:a16="http://schemas.microsoft.com/office/drawing/2014/main" id="{64A41398-7F59-8845-9A0E-F58429FB7FA6}"/>
                  </a:ext>
                </a:extLst>
              </p:cNvPr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805;p36">
                <a:extLst>
                  <a:ext uri="{FF2B5EF4-FFF2-40B4-BE49-F238E27FC236}">
                    <a16:creationId xmlns:a16="http://schemas.microsoft.com/office/drawing/2014/main" id="{23511F15-4DB8-B446-A8AC-B6434F9ECEE1}"/>
                  </a:ext>
                </a:extLst>
              </p:cNvPr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5505" extrusionOk="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806;p36">
                <a:extLst>
                  <a:ext uri="{FF2B5EF4-FFF2-40B4-BE49-F238E27FC236}">
                    <a16:creationId xmlns:a16="http://schemas.microsoft.com/office/drawing/2014/main" id="{E174141C-9631-634D-B8BB-EB10423B967B}"/>
                  </a:ext>
                </a:extLst>
              </p:cNvPr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5509" extrusionOk="0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807;p36">
                <a:extLst>
                  <a:ext uri="{FF2B5EF4-FFF2-40B4-BE49-F238E27FC236}">
                    <a16:creationId xmlns:a16="http://schemas.microsoft.com/office/drawing/2014/main" id="{E2ACD2DD-EA02-E04E-8F0E-9739C2BC49BF}"/>
                  </a:ext>
                </a:extLst>
              </p:cNvPr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5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808;p36">
                <a:extLst>
                  <a:ext uri="{FF2B5EF4-FFF2-40B4-BE49-F238E27FC236}">
                    <a16:creationId xmlns:a16="http://schemas.microsoft.com/office/drawing/2014/main" id="{D3C6CB55-9735-244A-AB46-5DF4B705464E}"/>
                  </a:ext>
                </a:extLst>
              </p:cNvPr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9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809;p36">
                <a:extLst>
                  <a:ext uri="{FF2B5EF4-FFF2-40B4-BE49-F238E27FC236}">
                    <a16:creationId xmlns:a16="http://schemas.microsoft.com/office/drawing/2014/main" id="{3F2F6A6B-D55C-734F-BFB4-706F20D5E159}"/>
                  </a:ext>
                </a:extLst>
              </p:cNvPr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30577" extrusionOk="0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810;p36">
                <a:extLst>
                  <a:ext uri="{FF2B5EF4-FFF2-40B4-BE49-F238E27FC236}">
                    <a16:creationId xmlns:a16="http://schemas.microsoft.com/office/drawing/2014/main" id="{CCA5D8AB-769D-2B48-96F8-BF72F540C666}"/>
                  </a:ext>
                </a:extLst>
              </p:cNvPr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9299" extrusionOk="0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811;p36">
                <a:extLst>
                  <a:ext uri="{FF2B5EF4-FFF2-40B4-BE49-F238E27FC236}">
                    <a16:creationId xmlns:a16="http://schemas.microsoft.com/office/drawing/2014/main" id="{76EC4968-515F-D846-BF08-62C3ED8288BC}"/>
                  </a:ext>
                </a:extLst>
              </p:cNvPr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15464" extrusionOk="0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12;p36">
                <a:extLst>
                  <a:ext uri="{FF2B5EF4-FFF2-40B4-BE49-F238E27FC236}">
                    <a16:creationId xmlns:a16="http://schemas.microsoft.com/office/drawing/2014/main" id="{19EB5635-4CEE-A84A-8A6F-5A7C4F4D4B93}"/>
                  </a:ext>
                </a:extLst>
              </p:cNvPr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6809" extrusionOk="0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13;p36">
                <a:extLst>
                  <a:ext uri="{FF2B5EF4-FFF2-40B4-BE49-F238E27FC236}">
                    <a16:creationId xmlns:a16="http://schemas.microsoft.com/office/drawing/2014/main" id="{29CB55E5-3E47-BD4A-AF1C-F53D2E9EDB13}"/>
                  </a:ext>
                </a:extLst>
              </p:cNvPr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5225" extrusionOk="0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14;p36">
                <a:extLst>
                  <a:ext uri="{FF2B5EF4-FFF2-40B4-BE49-F238E27FC236}">
                    <a16:creationId xmlns:a16="http://schemas.microsoft.com/office/drawing/2014/main" id="{BE52F735-A2CB-4A4A-B09B-A9C907D53F8F}"/>
                  </a:ext>
                </a:extLst>
              </p:cNvPr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4416" extrusionOk="0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15;p36">
                <a:extLst>
                  <a:ext uri="{FF2B5EF4-FFF2-40B4-BE49-F238E27FC236}">
                    <a16:creationId xmlns:a16="http://schemas.microsoft.com/office/drawing/2014/main" id="{F8BBA5A8-C3E6-5341-A23F-634FF263197E}"/>
                  </a:ext>
                </a:extLst>
              </p:cNvPr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16;p36">
                <a:extLst>
                  <a:ext uri="{FF2B5EF4-FFF2-40B4-BE49-F238E27FC236}">
                    <a16:creationId xmlns:a16="http://schemas.microsoft.com/office/drawing/2014/main" id="{CE7021F3-A04C-2948-B249-2DB4F75B7386}"/>
                  </a:ext>
                </a:extLst>
              </p:cNvPr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5225" extrusionOk="0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817;p36">
                <a:extLst>
                  <a:ext uri="{FF2B5EF4-FFF2-40B4-BE49-F238E27FC236}">
                    <a16:creationId xmlns:a16="http://schemas.microsoft.com/office/drawing/2014/main" id="{3EAC3992-8CF1-3644-A3F2-60F19F6B1154}"/>
                  </a:ext>
                </a:extLst>
              </p:cNvPr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4416" extrusionOk="0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18;p36">
                <a:extLst>
                  <a:ext uri="{FF2B5EF4-FFF2-40B4-BE49-F238E27FC236}">
                    <a16:creationId xmlns:a16="http://schemas.microsoft.com/office/drawing/2014/main" id="{A7D29B9C-A55C-9D4C-970D-3388ECD5DD0F}"/>
                  </a:ext>
                </a:extLst>
              </p:cNvPr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60" extrusionOk="0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19;p36">
                <a:extLst>
                  <a:ext uri="{FF2B5EF4-FFF2-40B4-BE49-F238E27FC236}">
                    <a16:creationId xmlns:a16="http://schemas.microsoft.com/office/drawing/2014/main" id="{CE6128F0-2DC6-E747-A50C-B58BF8E2D341}"/>
                  </a:ext>
                </a:extLst>
              </p:cNvPr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7915" h="10005" extrusionOk="0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820;p36">
                <a:extLst>
                  <a:ext uri="{FF2B5EF4-FFF2-40B4-BE49-F238E27FC236}">
                    <a16:creationId xmlns:a16="http://schemas.microsoft.com/office/drawing/2014/main" id="{9230DBCA-8950-9949-A03A-83D1E49BA87C}"/>
                  </a:ext>
                </a:extLst>
              </p:cNvPr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8003" extrusionOk="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21;p36">
                <a:extLst>
                  <a:ext uri="{FF2B5EF4-FFF2-40B4-BE49-F238E27FC236}">
                    <a16:creationId xmlns:a16="http://schemas.microsoft.com/office/drawing/2014/main" id="{AC8C7CB5-BA49-AC43-BDE0-84D2F628DF83}"/>
                  </a:ext>
                </a:extLst>
              </p:cNvPr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698" extrusionOk="0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22;p36">
                <a:extLst>
                  <a:ext uri="{FF2B5EF4-FFF2-40B4-BE49-F238E27FC236}">
                    <a16:creationId xmlns:a16="http://schemas.microsoft.com/office/drawing/2014/main" id="{AE7656DB-E84C-3D4A-9B4A-C7BD26A65B44}"/>
                  </a:ext>
                </a:extLst>
              </p:cNvPr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23;p36">
                <a:extLst>
                  <a:ext uri="{FF2B5EF4-FFF2-40B4-BE49-F238E27FC236}">
                    <a16:creationId xmlns:a16="http://schemas.microsoft.com/office/drawing/2014/main" id="{EFF137D7-76DA-FB45-9480-0CA07D97219E}"/>
                  </a:ext>
                </a:extLst>
              </p:cNvPr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824;p36">
                <a:extLst>
                  <a:ext uri="{FF2B5EF4-FFF2-40B4-BE49-F238E27FC236}">
                    <a16:creationId xmlns:a16="http://schemas.microsoft.com/office/drawing/2014/main" id="{EC007CBB-C4F2-6340-84AE-CC27B1A5A154}"/>
                  </a:ext>
                </a:extLst>
              </p:cNvPr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2633" extrusionOk="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25;p36">
                <a:extLst>
                  <a:ext uri="{FF2B5EF4-FFF2-40B4-BE49-F238E27FC236}">
                    <a16:creationId xmlns:a16="http://schemas.microsoft.com/office/drawing/2014/main" id="{821FCF60-FAC3-B842-BCCB-458A6F5EBC7C}"/>
                  </a:ext>
                </a:extLst>
              </p:cNvPr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667" extrusionOk="0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26;p36">
                <a:extLst>
                  <a:ext uri="{FF2B5EF4-FFF2-40B4-BE49-F238E27FC236}">
                    <a16:creationId xmlns:a16="http://schemas.microsoft.com/office/drawing/2014/main" id="{924B3F45-C1D4-A84A-9545-506EA91C2782}"/>
                  </a:ext>
                </a:extLst>
              </p:cNvPr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27;p36">
                <a:extLst>
                  <a:ext uri="{FF2B5EF4-FFF2-40B4-BE49-F238E27FC236}">
                    <a16:creationId xmlns:a16="http://schemas.microsoft.com/office/drawing/2014/main" id="{B64A9385-8F86-DE4D-8ACA-10B8316A237D}"/>
                  </a:ext>
                </a:extLst>
              </p:cNvPr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633" extrusionOk="0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28;p36">
                <a:extLst>
                  <a:ext uri="{FF2B5EF4-FFF2-40B4-BE49-F238E27FC236}">
                    <a16:creationId xmlns:a16="http://schemas.microsoft.com/office/drawing/2014/main" id="{B3731BA2-FFF3-444B-9A91-7954C88FF397}"/>
                  </a:ext>
                </a:extLst>
              </p:cNvPr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7" extrusionOk="0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829;p36">
                <a:extLst>
                  <a:ext uri="{FF2B5EF4-FFF2-40B4-BE49-F238E27FC236}">
                    <a16:creationId xmlns:a16="http://schemas.microsoft.com/office/drawing/2014/main" id="{86463AA7-2619-9A4E-BDD2-703A7BD45813}"/>
                  </a:ext>
                </a:extLst>
              </p:cNvPr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30;p36">
                <a:extLst>
                  <a:ext uri="{FF2B5EF4-FFF2-40B4-BE49-F238E27FC236}">
                    <a16:creationId xmlns:a16="http://schemas.microsoft.com/office/drawing/2014/main" id="{937A80DE-AED4-D347-9847-1005118FD743}"/>
                  </a:ext>
                </a:extLst>
              </p:cNvPr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035" extrusionOk="0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31;p36">
                <a:extLst>
                  <a:ext uri="{FF2B5EF4-FFF2-40B4-BE49-F238E27FC236}">
                    <a16:creationId xmlns:a16="http://schemas.microsoft.com/office/drawing/2014/main" id="{1DDBBCA7-4044-D448-8DE0-E182CEAA99E6}"/>
                  </a:ext>
                </a:extLst>
              </p:cNvPr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119" extrusionOk="0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32;p36">
                <a:extLst>
                  <a:ext uri="{FF2B5EF4-FFF2-40B4-BE49-F238E27FC236}">
                    <a16:creationId xmlns:a16="http://schemas.microsoft.com/office/drawing/2014/main" id="{7D4BD2D2-2998-AA48-8910-E435DEB6A566}"/>
                  </a:ext>
                </a:extLst>
              </p:cNvPr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035" extrusionOk="0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33;p36">
                <a:extLst>
                  <a:ext uri="{FF2B5EF4-FFF2-40B4-BE49-F238E27FC236}">
                    <a16:creationId xmlns:a16="http://schemas.microsoft.com/office/drawing/2014/main" id="{C5CB3532-B872-BF41-8269-1D6B95582CE9}"/>
                  </a:ext>
                </a:extLst>
              </p:cNvPr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119" extrusionOk="0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834;p36">
                <a:extLst>
                  <a:ext uri="{FF2B5EF4-FFF2-40B4-BE49-F238E27FC236}">
                    <a16:creationId xmlns:a16="http://schemas.microsoft.com/office/drawing/2014/main" id="{BCBA0CDB-4D59-1947-932F-A822815A2113}"/>
                  </a:ext>
                </a:extLst>
              </p:cNvPr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2012" extrusionOk="0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35;p36">
                <a:extLst>
                  <a:ext uri="{FF2B5EF4-FFF2-40B4-BE49-F238E27FC236}">
                    <a16:creationId xmlns:a16="http://schemas.microsoft.com/office/drawing/2014/main" id="{382AC07A-DF32-8245-BD49-C9504402799A}"/>
                  </a:ext>
                </a:extLst>
              </p:cNvPr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012" extrusionOk="0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36;p36">
                <a:extLst>
                  <a:ext uri="{FF2B5EF4-FFF2-40B4-BE49-F238E27FC236}">
                    <a16:creationId xmlns:a16="http://schemas.microsoft.com/office/drawing/2014/main" id="{8EC02729-728C-504E-B0EA-0CBBD0605EB4}"/>
                  </a:ext>
                </a:extLst>
              </p:cNvPr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6125" extrusionOk="0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37;p36">
                <a:extLst>
                  <a:ext uri="{FF2B5EF4-FFF2-40B4-BE49-F238E27FC236}">
                    <a16:creationId xmlns:a16="http://schemas.microsoft.com/office/drawing/2014/main" id="{971A59DE-1E30-F644-9E08-0731B171EC89}"/>
                  </a:ext>
                </a:extLst>
              </p:cNvPr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6126" extrusionOk="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38;p36">
                <a:extLst>
                  <a:ext uri="{FF2B5EF4-FFF2-40B4-BE49-F238E27FC236}">
                    <a16:creationId xmlns:a16="http://schemas.microsoft.com/office/drawing/2014/main" id="{0ED96A3C-4ABB-624D-A7CC-8CEB3BBE3B59}"/>
                  </a:ext>
                </a:extLst>
              </p:cNvPr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25" extrusionOk="0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839;p36">
                <a:extLst>
                  <a:ext uri="{FF2B5EF4-FFF2-40B4-BE49-F238E27FC236}">
                    <a16:creationId xmlns:a16="http://schemas.microsoft.com/office/drawing/2014/main" id="{A16E58CE-43E5-B742-9A93-D9EBC488F73E}"/>
                  </a:ext>
                </a:extLst>
              </p:cNvPr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6126" extrusionOk="0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840;p36">
                <a:extLst>
                  <a:ext uri="{FF2B5EF4-FFF2-40B4-BE49-F238E27FC236}">
                    <a16:creationId xmlns:a16="http://schemas.microsoft.com/office/drawing/2014/main" id="{1527619B-F8B8-BC49-8BAF-82511E8508EF}"/>
                  </a:ext>
                </a:extLst>
              </p:cNvPr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avLst/>
                <a:gdLst/>
                <a:ahLst/>
                <a:cxnLst/>
                <a:rect l="l" t="t" r="r" b="b"/>
                <a:pathLst>
                  <a:path w="13214" h="31642" extrusionOk="0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841;p36">
                <a:extLst>
                  <a:ext uri="{FF2B5EF4-FFF2-40B4-BE49-F238E27FC236}">
                    <a16:creationId xmlns:a16="http://schemas.microsoft.com/office/drawing/2014/main" id="{C5CB50D1-EAC5-1A41-ACFE-69E23185B02A}"/>
                  </a:ext>
                </a:extLst>
              </p:cNvPr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28482" extrusionOk="0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842;p36">
                <a:extLst>
                  <a:ext uri="{FF2B5EF4-FFF2-40B4-BE49-F238E27FC236}">
                    <a16:creationId xmlns:a16="http://schemas.microsoft.com/office/drawing/2014/main" id="{5B69543A-EF56-E749-AD30-D13FAD702A00}"/>
                  </a:ext>
                </a:extLst>
              </p:cNvPr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3479" extrusionOk="0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843;p36">
                <a:extLst>
                  <a:ext uri="{FF2B5EF4-FFF2-40B4-BE49-F238E27FC236}">
                    <a16:creationId xmlns:a16="http://schemas.microsoft.com/office/drawing/2014/main" id="{6C032F14-7D8F-D640-B686-507CDC41D899}"/>
                  </a:ext>
                </a:extLst>
              </p:cNvPr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3479" extrusionOk="0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44;p36">
                <a:extLst>
                  <a:ext uri="{FF2B5EF4-FFF2-40B4-BE49-F238E27FC236}">
                    <a16:creationId xmlns:a16="http://schemas.microsoft.com/office/drawing/2014/main" id="{980C6993-EDDA-2249-9F45-E5EA348A039E}"/>
                  </a:ext>
                </a:extLst>
              </p:cNvPr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3169" extrusionOk="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45;p36">
                <a:extLst>
                  <a:ext uri="{FF2B5EF4-FFF2-40B4-BE49-F238E27FC236}">
                    <a16:creationId xmlns:a16="http://schemas.microsoft.com/office/drawing/2014/main" id="{952B5C52-0C8E-084B-A987-4AF8AF97DEB3}"/>
                  </a:ext>
                </a:extLst>
              </p:cNvPr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7127" extrusionOk="0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46;p36">
                <a:extLst>
                  <a:ext uri="{FF2B5EF4-FFF2-40B4-BE49-F238E27FC236}">
                    <a16:creationId xmlns:a16="http://schemas.microsoft.com/office/drawing/2014/main" id="{F4A58557-7D34-4143-A17E-B63488A08D8D}"/>
                  </a:ext>
                </a:extLst>
              </p:cNvPr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4165" extrusionOk="0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47;p36">
                <a:extLst>
                  <a:ext uri="{FF2B5EF4-FFF2-40B4-BE49-F238E27FC236}">
                    <a16:creationId xmlns:a16="http://schemas.microsoft.com/office/drawing/2014/main" id="{C00D62FD-5824-474A-8460-DE4F82A39D68}"/>
                  </a:ext>
                </a:extLst>
              </p:cNvPr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759" extrusionOk="0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48;p36">
                <a:extLst>
                  <a:ext uri="{FF2B5EF4-FFF2-40B4-BE49-F238E27FC236}">
                    <a16:creationId xmlns:a16="http://schemas.microsoft.com/office/drawing/2014/main" id="{AE3E90A5-9D7B-CE46-B97A-90DD4EE33EB3}"/>
                  </a:ext>
                </a:extLst>
              </p:cNvPr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7127" extrusionOk="0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849;p36">
                <a:extLst>
                  <a:ext uri="{FF2B5EF4-FFF2-40B4-BE49-F238E27FC236}">
                    <a16:creationId xmlns:a16="http://schemas.microsoft.com/office/drawing/2014/main" id="{25716792-1752-8B43-BDEE-DC417EA040D8}"/>
                  </a:ext>
                </a:extLst>
              </p:cNvPr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4165" extrusionOk="0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50;p36">
                <a:extLst>
                  <a:ext uri="{FF2B5EF4-FFF2-40B4-BE49-F238E27FC236}">
                    <a16:creationId xmlns:a16="http://schemas.microsoft.com/office/drawing/2014/main" id="{06573E9B-D2B4-614D-882F-B8B092E6A20B}"/>
                  </a:ext>
                </a:extLst>
              </p:cNvPr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759" extrusionOk="0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51;p36">
                <a:extLst>
                  <a:ext uri="{FF2B5EF4-FFF2-40B4-BE49-F238E27FC236}">
                    <a16:creationId xmlns:a16="http://schemas.microsoft.com/office/drawing/2014/main" id="{AA104182-9CF5-DC4B-86F5-B43D025D9F21}"/>
                  </a:ext>
                </a:extLst>
              </p:cNvPr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avLst/>
                <a:gdLst/>
                <a:ahLst/>
                <a:cxnLst/>
                <a:rect l="l" t="t" r="r" b="b"/>
                <a:pathLst>
                  <a:path w="7662" h="6712" extrusionOk="0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852;p36">
                <a:extLst>
                  <a:ext uri="{FF2B5EF4-FFF2-40B4-BE49-F238E27FC236}">
                    <a16:creationId xmlns:a16="http://schemas.microsoft.com/office/drawing/2014/main" id="{C776DE3C-B6FA-4B4E-9166-495B1EFE8AFA}"/>
                  </a:ext>
                </a:extLst>
              </p:cNvPr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5372" extrusionOk="0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853;p36">
                <a:extLst>
                  <a:ext uri="{FF2B5EF4-FFF2-40B4-BE49-F238E27FC236}">
                    <a16:creationId xmlns:a16="http://schemas.microsoft.com/office/drawing/2014/main" id="{941E5B96-767A-CD4D-AB71-AD21647D44C0}"/>
                  </a:ext>
                </a:extLst>
              </p:cNvPr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809" extrusionOk="0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854;p36">
                <a:extLst>
                  <a:ext uri="{FF2B5EF4-FFF2-40B4-BE49-F238E27FC236}">
                    <a16:creationId xmlns:a16="http://schemas.microsoft.com/office/drawing/2014/main" id="{27964553-2416-4449-8AB4-B5FC69F76835}"/>
                  </a:ext>
                </a:extLst>
              </p:cNvPr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855;p36">
                <a:extLst>
                  <a:ext uri="{FF2B5EF4-FFF2-40B4-BE49-F238E27FC236}">
                    <a16:creationId xmlns:a16="http://schemas.microsoft.com/office/drawing/2014/main" id="{2D695F9A-CBAF-9E4F-A6BC-86C782F1695B}"/>
                  </a:ext>
                </a:extLst>
              </p:cNvPr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856;p36">
                <a:extLst>
                  <a:ext uri="{FF2B5EF4-FFF2-40B4-BE49-F238E27FC236}">
                    <a16:creationId xmlns:a16="http://schemas.microsoft.com/office/drawing/2014/main" id="{1BBBBFB4-2767-F447-BB96-F58D6FA8AD42}"/>
                  </a:ext>
                </a:extLst>
              </p:cNvPr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2060" extrusionOk="0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857;p36">
                <a:extLst>
                  <a:ext uri="{FF2B5EF4-FFF2-40B4-BE49-F238E27FC236}">
                    <a16:creationId xmlns:a16="http://schemas.microsoft.com/office/drawing/2014/main" id="{72AAEF85-4448-F34F-A015-79C5C3A16036}"/>
                  </a:ext>
                </a:extLst>
              </p:cNvPr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25" extrusionOk="0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858;p36">
                <a:extLst>
                  <a:ext uri="{FF2B5EF4-FFF2-40B4-BE49-F238E27FC236}">
                    <a16:creationId xmlns:a16="http://schemas.microsoft.com/office/drawing/2014/main" id="{5AF57FB7-5058-0440-9798-C2549DA14C2A}"/>
                  </a:ext>
                </a:extLst>
              </p:cNvPr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59" extrusionOk="0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859;p36">
                <a:extLst>
                  <a:ext uri="{FF2B5EF4-FFF2-40B4-BE49-F238E27FC236}">
                    <a16:creationId xmlns:a16="http://schemas.microsoft.com/office/drawing/2014/main" id="{3A4DCAD6-D97D-E748-8A11-57574D9C63D8}"/>
                  </a:ext>
                </a:extLst>
              </p:cNvPr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060" extrusionOk="0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860;p36">
                <a:extLst>
                  <a:ext uri="{FF2B5EF4-FFF2-40B4-BE49-F238E27FC236}">
                    <a16:creationId xmlns:a16="http://schemas.microsoft.com/office/drawing/2014/main" id="{EA9517A5-E0EA-D54F-87A7-329119D526CB}"/>
                  </a:ext>
                </a:extLst>
              </p:cNvPr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25" extrusionOk="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861;p36">
                <a:extLst>
                  <a:ext uri="{FF2B5EF4-FFF2-40B4-BE49-F238E27FC236}">
                    <a16:creationId xmlns:a16="http://schemas.microsoft.com/office/drawing/2014/main" id="{584584F8-D06E-9F4A-9A99-CE243C069EBF}"/>
                  </a:ext>
                </a:extLst>
              </p:cNvPr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59" extrusionOk="0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862;p36">
                <a:extLst>
                  <a:ext uri="{FF2B5EF4-FFF2-40B4-BE49-F238E27FC236}">
                    <a16:creationId xmlns:a16="http://schemas.microsoft.com/office/drawing/2014/main" id="{96E92B7C-B440-8F41-8235-12C4FB5DA7DF}"/>
                  </a:ext>
                </a:extLst>
              </p:cNvPr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123" extrusionOk="0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863;p36">
                <a:extLst>
                  <a:ext uri="{FF2B5EF4-FFF2-40B4-BE49-F238E27FC236}">
                    <a16:creationId xmlns:a16="http://schemas.microsoft.com/office/drawing/2014/main" id="{FD56BC73-73D1-9F49-A9B6-799FB6A633A6}"/>
                  </a:ext>
                </a:extLst>
              </p:cNvPr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70" extrusionOk="0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864;p36">
                <a:extLst>
                  <a:ext uri="{FF2B5EF4-FFF2-40B4-BE49-F238E27FC236}">
                    <a16:creationId xmlns:a16="http://schemas.microsoft.com/office/drawing/2014/main" id="{F7FBBD8E-7C0D-964F-823A-115DB2225512}"/>
                  </a:ext>
                </a:extLst>
              </p:cNvPr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123" extrusionOk="0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865;p36">
                <a:extLst>
                  <a:ext uri="{FF2B5EF4-FFF2-40B4-BE49-F238E27FC236}">
                    <a16:creationId xmlns:a16="http://schemas.microsoft.com/office/drawing/2014/main" id="{03325EA9-3732-C74D-BDD2-D4BBE5CC876E}"/>
                  </a:ext>
                </a:extLst>
              </p:cNvPr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70" extrusionOk="0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66;p36">
                <a:extLst>
                  <a:ext uri="{FF2B5EF4-FFF2-40B4-BE49-F238E27FC236}">
                    <a16:creationId xmlns:a16="http://schemas.microsoft.com/office/drawing/2014/main" id="{10729AA1-4301-A340-B7D7-260D653B6BE7}"/>
                  </a:ext>
                </a:extLst>
              </p:cNvPr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67;p36">
                <a:extLst>
                  <a:ext uri="{FF2B5EF4-FFF2-40B4-BE49-F238E27FC236}">
                    <a16:creationId xmlns:a16="http://schemas.microsoft.com/office/drawing/2014/main" id="{B4E8610B-241F-1C4A-B74E-61160F9755E1}"/>
                  </a:ext>
                </a:extLst>
              </p:cNvPr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68;p36">
                <a:extLst>
                  <a:ext uri="{FF2B5EF4-FFF2-40B4-BE49-F238E27FC236}">
                    <a16:creationId xmlns:a16="http://schemas.microsoft.com/office/drawing/2014/main" id="{4B7490F8-A515-9444-8119-6EB79E598707}"/>
                  </a:ext>
                </a:extLst>
              </p:cNvPr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69;p36">
                <a:extLst>
                  <a:ext uri="{FF2B5EF4-FFF2-40B4-BE49-F238E27FC236}">
                    <a16:creationId xmlns:a16="http://schemas.microsoft.com/office/drawing/2014/main" id="{B7B9BFD0-AA3F-DA45-8576-CCEB96E3A7D6}"/>
                  </a:ext>
                </a:extLst>
              </p:cNvPr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70;p36">
                <a:extLst>
                  <a:ext uri="{FF2B5EF4-FFF2-40B4-BE49-F238E27FC236}">
                    <a16:creationId xmlns:a16="http://schemas.microsoft.com/office/drawing/2014/main" id="{565C0FC2-00F2-9345-A7A7-7A1460691A82}"/>
                  </a:ext>
                </a:extLst>
              </p:cNvPr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871;p36">
                <a:extLst>
                  <a:ext uri="{FF2B5EF4-FFF2-40B4-BE49-F238E27FC236}">
                    <a16:creationId xmlns:a16="http://schemas.microsoft.com/office/drawing/2014/main" id="{BAC861DF-7E64-BC42-B1E3-99160BA0F013}"/>
                  </a:ext>
                </a:extLst>
              </p:cNvPr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872;p36">
                <a:extLst>
                  <a:ext uri="{FF2B5EF4-FFF2-40B4-BE49-F238E27FC236}">
                    <a16:creationId xmlns:a16="http://schemas.microsoft.com/office/drawing/2014/main" id="{72B4F6C4-64A0-CA46-AEE8-4B8BE08C7243}"/>
                  </a:ext>
                </a:extLst>
              </p:cNvPr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873;p36">
                <a:extLst>
                  <a:ext uri="{FF2B5EF4-FFF2-40B4-BE49-F238E27FC236}">
                    <a16:creationId xmlns:a16="http://schemas.microsoft.com/office/drawing/2014/main" id="{81BCDA34-D90F-5341-A6A3-849F8CDCD83B}"/>
                  </a:ext>
                </a:extLst>
              </p:cNvPr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874;p36">
                <a:extLst>
                  <a:ext uri="{FF2B5EF4-FFF2-40B4-BE49-F238E27FC236}">
                    <a16:creationId xmlns:a16="http://schemas.microsoft.com/office/drawing/2014/main" id="{BE232ECC-C649-994B-91C6-D936F95FB333}"/>
                  </a:ext>
                </a:extLst>
              </p:cNvPr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875;p36">
                <a:extLst>
                  <a:ext uri="{FF2B5EF4-FFF2-40B4-BE49-F238E27FC236}">
                    <a16:creationId xmlns:a16="http://schemas.microsoft.com/office/drawing/2014/main" id="{DE402795-27D2-F24F-83FB-0E39012B6763}"/>
                  </a:ext>
                </a:extLst>
              </p:cNvPr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876;p36">
                <a:extLst>
                  <a:ext uri="{FF2B5EF4-FFF2-40B4-BE49-F238E27FC236}">
                    <a16:creationId xmlns:a16="http://schemas.microsoft.com/office/drawing/2014/main" id="{7588ECBD-E7D5-4B43-9873-B3F652E31097}"/>
                  </a:ext>
                </a:extLst>
              </p:cNvPr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877;p36">
                <a:extLst>
                  <a:ext uri="{FF2B5EF4-FFF2-40B4-BE49-F238E27FC236}">
                    <a16:creationId xmlns:a16="http://schemas.microsoft.com/office/drawing/2014/main" id="{7A1483A4-37A3-A04B-B59F-394B2B118EFC}"/>
                  </a:ext>
                </a:extLst>
              </p:cNvPr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878;p36">
                <a:extLst>
                  <a:ext uri="{FF2B5EF4-FFF2-40B4-BE49-F238E27FC236}">
                    <a16:creationId xmlns:a16="http://schemas.microsoft.com/office/drawing/2014/main" id="{8E210EDA-3529-E44D-82E3-317301E6A026}"/>
                  </a:ext>
                </a:extLst>
              </p:cNvPr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879;p36">
                <a:extLst>
                  <a:ext uri="{FF2B5EF4-FFF2-40B4-BE49-F238E27FC236}">
                    <a16:creationId xmlns:a16="http://schemas.microsoft.com/office/drawing/2014/main" id="{8CE9CBCE-FCFA-B444-B18C-FEB601F3B069}"/>
                  </a:ext>
                </a:extLst>
              </p:cNvPr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880;p36">
                <a:extLst>
                  <a:ext uri="{FF2B5EF4-FFF2-40B4-BE49-F238E27FC236}">
                    <a16:creationId xmlns:a16="http://schemas.microsoft.com/office/drawing/2014/main" id="{EBF1A34F-B23B-084C-972C-AA46EE1FD5AF}"/>
                  </a:ext>
                </a:extLst>
              </p:cNvPr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9" name="Google Shape;881;p36">
                <a:extLst>
                  <a:ext uri="{FF2B5EF4-FFF2-40B4-BE49-F238E27FC236}">
                    <a16:creationId xmlns:a16="http://schemas.microsoft.com/office/drawing/2014/main" id="{25738088-E035-7B4F-BBE6-427F955A2C91}"/>
                  </a:ext>
                </a:extLst>
              </p:cNvPr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882;p36">
                <a:extLst>
                  <a:ext uri="{FF2B5EF4-FFF2-40B4-BE49-F238E27FC236}">
                    <a16:creationId xmlns:a16="http://schemas.microsoft.com/office/drawing/2014/main" id="{539B5229-9879-7D47-940A-8CC152DEEF27}"/>
                  </a:ext>
                </a:extLst>
              </p:cNvPr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883;p36">
                <a:extLst>
                  <a:ext uri="{FF2B5EF4-FFF2-40B4-BE49-F238E27FC236}">
                    <a16:creationId xmlns:a16="http://schemas.microsoft.com/office/drawing/2014/main" id="{C9A5D887-8D31-AB47-9F93-71A58BB74F2C}"/>
                  </a:ext>
                </a:extLst>
              </p:cNvPr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884;p36">
                <a:extLst>
                  <a:ext uri="{FF2B5EF4-FFF2-40B4-BE49-F238E27FC236}">
                    <a16:creationId xmlns:a16="http://schemas.microsoft.com/office/drawing/2014/main" id="{A3E4891F-D0F8-CA42-A610-97E122857ED7}"/>
                  </a:ext>
                </a:extLst>
              </p:cNvPr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885;p36">
                <a:extLst>
                  <a:ext uri="{FF2B5EF4-FFF2-40B4-BE49-F238E27FC236}">
                    <a16:creationId xmlns:a16="http://schemas.microsoft.com/office/drawing/2014/main" id="{87C490CF-209F-7840-BA48-3916EF1BF9CE}"/>
                  </a:ext>
                </a:extLst>
              </p:cNvPr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886;p36">
                <a:extLst>
                  <a:ext uri="{FF2B5EF4-FFF2-40B4-BE49-F238E27FC236}">
                    <a16:creationId xmlns:a16="http://schemas.microsoft.com/office/drawing/2014/main" id="{4BEFE85B-B8A5-A246-84E3-D2333CC4BEEA}"/>
                  </a:ext>
                </a:extLst>
              </p:cNvPr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887;p36">
                <a:extLst>
                  <a:ext uri="{FF2B5EF4-FFF2-40B4-BE49-F238E27FC236}">
                    <a16:creationId xmlns:a16="http://schemas.microsoft.com/office/drawing/2014/main" id="{4A917461-F372-E849-B911-E10F512698FD}"/>
                  </a:ext>
                </a:extLst>
              </p:cNvPr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888;p36">
                <a:extLst>
                  <a:ext uri="{FF2B5EF4-FFF2-40B4-BE49-F238E27FC236}">
                    <a16:creationId xmlns:a16="http://schemas.microsoft.com/office/drawing/2014/main" id="{0A2FB1DD-D5DE-3C41-8977-1336E1786086}"/>
                  </a:ext>
                </a:extLst>
              </p:cNvPr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889;p36">
                <a:extLst>
                  <a:ext uri="{FF2B5EF4-FFF2-40B4-BE49-F238E27FC236}">
                    <a16:creationId xmlns:a16="http://schemas.microsoft.com/office/drawing/2014/main" id="{154CB4A7-569C-4742-80C2-CE15275530D0}"/>
                  </a:ext>
                </a:extLst>
              </p:cNvPr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890;p36">
                <a:extLst>
                  <a:ext uri="{FF2B5EF4-FFF2-40B4-BE49-F238E27FC236}">
                    <a16:creationId xmlns:a16="http://schemas.microsoft.com/office/drawing/2014/main" id="{449FADF4-D74B-B04B-A713-EBD44E7F5D86}"/>
                  </a:ext>
                </a:extLst>
              </p:cNvPr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891;p36">
                <a:extLst>
                  <a:ext uri="{FF2B5EF4-FFF2-40B4-BE49-F238E27FC236}">
                    <a16:creationId xmlns:a16="http://schemas.microsoft.com/office/drawing/2014/main" id="{3108B680-E5C9-DA41-A60F-55E1D38E6119}"/>
                  </a:ext>
                </a:extLst>
              </p:cNvPr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892;p36">
                <a:extLst>
                  <a:ext uri="{FF2B5EF4-FFF2-40B4-BE49-F238E27FC236}">
                    <a16:creationId xmlns:a16="http://schemas.microsoft.com/office/drawing/2014/main" id="{2113098F-BE39-BC48-95F9-C924D2511A75}"/>
                  </a:ext>
                </a:extLst>
              </p:cNvPr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893;p36">
                <a:extLst>
                  <a:ext uri="{FF2B5EF4-FFF2-40B4-BE49-F238E27FC236}">
                    <a16:creationId xmlns:a16="http://schemas.microsoft.com/office/drawing/2014/main" id="{7F3CB501-8147-114A-B830-D2DE28635EB6}"/>
                  </a:ext>
                </a:extLst>
              </p:cNvPr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894;p36">
                <a:extLst>
                  <a:ext uri="{FF2B5EF4-FFF2-40B4-BE49-F238E27FC236}">
                    <a16:creationId xmlns:a16="http://schemas.microsoft.com/office/drawing/2014/main" id="{85FDCC6D-0B6E-AA46-9B19-E87ADA072F6D}"/>
                  </a:ext>
                </a:extLst>
              </p:cNvPr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486" extrusionOk="0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895;p36">
                <a:extLst>
                  <a:ext uri="{FF2B5EF4-FFF2-40B4-BE49-F238E27FC236}">
                    <a16:creationId xmlns:a16="http://schemas.microsoft.com/office/drawing/2014/main" id="{7F1224E7-51CE-874B-866E-622B311E8C61}"/>
                  </a:ext>
                </a:extLst>
              </p:cNvPr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2486" extrusionOk="0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896;p36">
                <a:extLst>
                  <a:ext uri="{FF2B5EF4-FFF2-40B4-BE49-F238E27FC236}">
                    <a16:creationId xmlns:a16="http://schemas.microsoft.com/office/drawing/2014/main" id="{85B33B4C-1B3F-CF45-8286-70B834802FC4}"/>
                  </a:ext>
                </a:extLst>
              </p:cNvPr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6" extrusionOk="0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897;p36">
                <a:extLst>
                  <a:ext uri="{FF2B5EF4-FFF2-40B4-BE49-F238E27FC236}">
                    <a16:creationId xmlns:a16="http://schemas.microsoft.com/office/drawing/2014/main" id="{D73C0B5A-7492-0345-9C3A-018898C28A58}"/>
                  </a:ext>
                </a:extLst>
              </p:cNvPr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7" extrusionOk="0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898;p36">
                <a:extLst>
                  <a:ext uri="{FF2B5EF4-FFF2-40B4-BE49-F238E27FC236}">
                    <a16:creationId xmlns:a16="http://schemas.microsoft.com/office/drawing/2014/main" id="{30F1988E-5A4F-C54D-B67F-2234406DDFD7}"/>
                  </a:ext>
                </a:extLst>
              </p:cNvPr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6" extrusionOk="0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899;p36">
                <a:extLst>
                  <a:ext uri="{FF2B5EF4-FFF2-40B4-BE49-F238E27FC236}">
                    <a16:creationId xmlns:a16="http://schemas.microsoft.com/office/drawing/2014/main" id="{1B3D079D-D71B-A347-95FB-DBA656B9D206}"/>
                  </a:ext>
                </a:extLst>
              </p:cNvPr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7" extrusionOk="0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900;p36">
                <a:extLst>
                  <a:ext uri="{FF2B5EF4-FFF2-40B4-BE49-F238E27FC236}">
                    <a16:creationId xmlns:a16="http://schemas.microsoft.com/office/drawing/2014/main" id="{F7558A71-EDC5-EB40-B448-9BDE76447C8E}"/>
                  </a:ext>
                </a:extLst>
              </p:cNvPr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avLst/>
                <a:gdLst/>
                <a:ahLst/>
                <a:cxnLst/>
                <a:rect l="l" t="t" r="r" b="b"/>
                <a:pathLst>
                  <a:path w="14985" h="28491" extrusionOk="0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901;p36">
                <a:extLst>
                  <a:ext uri="{FF2B5EF4-FFF2-40B4-BE49-F238E27FC236}">
                    <a16:creationId xmlns:a16="http://schemas.microsoft.com/office/drawing/2014/main" id="{88C0F896-9A58-9644-9070-6608CD9C873D}"/>
                  </a:ext>
                </a:extLst>
              </p:cNvPr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10450" h="4409" extrusionOk="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902;p36">
                <a:extLst>
                  <a:ext uri="{FF2B5EF4-FFF2-40B4-BE49-F238E27FC236}">
                    <a16:creationId xmlns:a16="http://schemas.microsoft.com/office/drawing/2014/main" id="{4CACDD21-71C9-EA40-9F22-7561012EE327}"/>
                  </a:ext>
                </a:extLst>
              </p:cNvPr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avLst/>
                <a:gdLst/>
                <a:ahLst/>
                <a:cxnLst/>
                <a:rect l="l" t="t" r="r" b="b"/>
                <a:pathLst>
                  <a:path w="7627" h="8181" extrusionOk="0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903;p36">
                <a:extLst>
                  <a:ext uri="{FF2B5EF4-FFF2-40B4-BE49-F238E27FC236}">
                    <a16:creationId xmlns:a16="http://schemas.microsoft.com/office/drawing/2014/main" id="{3A8828C1-4E21-1847-9552-8DCB37CC44F5}"/>
                  </a:ext>
                </a:extLst>
              </p:cNvPr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7662" extrusionOk="0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904;p36">
                <a:extLst>
                  <a:ext uri="{FF2B5EF4-FFF2-40B4-BE49-F238E27FC236}">
                    <a16:creationId xmlns:a16="http://schemas.microsoft.com/office/drawing/2014/main" id="{7394D6C3-AE45-4142-BFBF-C9D782EA5AF5}"/>
                  </a:ext>
                </a:extLst>
              </p:cNvPr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277" extrusionOk="0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905;p36">
                <a:extLst>
                  <a:ext uri="{FF2B5EF4-FFF2-40B4-BE49-F238E27FC236}">
                    <a16:creationId xmlns:a16="http://schemas.microsoft.com/office/drawing/2014/main" id="{6971B199-C17F-2F44-ACE6-DF9E108605B6}"/>
                  </a:ext>
                </a:extLst>
              </p:cNvPr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11069" h="7365" extrusionOk="0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906;p36">
                <a:extLst>
                  <a:ext uri="{FF2B5EF4-FFF2-40B4-BE49-F238E27FC236}">
                    <a16:creationId xmlns:a16="http://schemas.microsoft.com/office/drawing/2014/main" id="{2BEF6EF5-8800-5D43-B835-EA50D293DCEE}"/>
                  </a:ext>
                </a:extLst>
              </p:cNvPr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6552" extrusionOk="0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907;p36">
                <a:extLst>
                  <a:ext uri="{FF2B5EF4-FFF2-40B4-BE49-F238E27FC236}">
                    <a16:creationId xmlns:a16="http://schemas.microsoft.com/office/drawing/2014/main" id="{83086979-590C-8941-ABC2-640B4E17CC55}"/>
                  </a:ext>
                </a:extLst>
              </p:cNvPr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759" extrusionOk="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908;p36">
                <a:extLst>
                  <a:ext uri="{FF2B5EF4-FFF2-40B4-BE49-F238E27FC236}">
                    <a16:creationId xmlns:a16="http://schemas.microsoft.com/office/drawing/2014/main" id="{200D47C1-1184-FB41-B9E6-E1DB8EB994C4}"/>
                  </a:ext>
                </a:extLst>
              </p:cNvPr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6552" extrusionOk="0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909;p36">
                <a:extLst>
                  <a:ext uri="{FF2B5EF4-FFF2-40B4-BE49-F238E27FC236}">
                    <a16:creationId xmlns:a16="http://schemas.microsoft.com/office/drawing/2014/main" id="{1F23D779-59EA-5F41-AE10-56D6752E06BD}"/>
                  </a:ext>
                </a:extLst>
              </p:cNvPr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759" extrusionOk="0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910;p36">
                <a:extLst>
                  <a:ext uri="{FF2B5EF4-FFF2-40B4-BE49-F238E27FC236}">
                    <a16:creationId xmlns:a16="http://schemas.microsoft.com/office/drawing/2014/main" id="{9F6E0E40-0BE6-1641-B9C0-DCACAA65FD38}"/>
                  </a:ext>
                </a:extLst>
              </p:cNvPr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4431" extrusionOk="0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911;p36">
                <a:extLst>
                  <a:ext uri="{FF2B5EF4-FFF2-40B4-BE49-F238E27FC236}">
                    <a16:creationId xmlns:a16="http://schemas.microsoft.com/office/drawing/2014/main" id="{172B7440-AA82-EE47-BDE8-BA21FE5F0475}"/>
                  </a:ext>
                </a:extLst>
              </p:cNvPr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3272" extrusionOk="0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912;p36">
                <a:extLst>
                  <a:ext uri="{FF2B5EF4-FFF2-40B4-BE49-F238E27FC236}">
                    <a16:creationId xmlns:a16="http://schemas.microsoft.com/office/drawing/2014/main" id="{3F43DC0B-37BF-0746-8D31-505182C67F23}"/>
                  </a:ext>
                </a:extLst>
              </p:cNvPr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74" extrusionOk="0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913;p36">
                <a:extLst>
                  <a:ext uri="{FF2B5EF4-FFF2-40B4-BE49-F238E27FC236}">
                    <a16:creationId xmlns:a16="http://schemas.microsoft.com/office/drawing/2014/main" id="{76AFA3B3-4E01-6249-A1E3-8CBE30951C29}"/>
                  </a:ext>
                </a:extLst>
              </p:cNvPr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5" extrusionOk="0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914;p36">
                <a:extLst>
                  <a:ext uri="{FF2B5EF4-FFF2-40B4-BE49-F238E27FC236}">
                    <a16:creationId xmlns:a16="http://schemas.microsoft.com/office/drawing/2014/main" id="{B9459235-31BA-8C40-B5B9-C2810EBB5661}"/>
                  </a:ext>
                </a:extLst>
              </p:cNvPr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85" extrusionOk="0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915;p36">
                <a:extLst>
                  <a:ext uri="{FF2B5EF4-FFF2-40B4-BE49-F238E27FC236}">
                    <a16:creationId xmlns:a16="http://schemas.microsoft.com/office/drawing/2014/main" id="{5121B995-4432-664E-80C7-1CFD1642017F}"/>
                  </a:ext>
                </a:extLst>
              </p:cNvPr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368" extrusionOk="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916;p36">
                <a:extLst>
                  <a:ext uri="{FF2B5EF4-FFF2-40B4-BE49-F238E27FC236}">
                    <a16:creationId xmlns:a16="http://schemas.microsoft.com/office/drawing/2014/main" id="{993B115C-5FD9-E044-96F5-2D5364082130}"/>
                  </a:ext>
                </a:extLst>
              </p:cNvPr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368" extrusionOk="0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917;p36">
                <a:extLst>
                  <a:ext uri="{FF2B5EF4-FFF2-40B4-BE49-F238E27FC236}">
                    <a16:creationId xmlns:a16="http://schemas.microsoft.com/office/drawing/2014/main" id="{6C7198A2-C9FE-6A4A-9058-8EF1C3090D0A}"/>
                  </a:ext>
                </a:extLst>
              </p:cNvPr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918;p36">
                <a:extLst>
                  <a:ext uri="{FF2B5EF4-FFF2-40B4-BE49-F238E27FC236}">
                    <a16:creationId xmlns:a16="http://schemas.microsoft.com/office/drawing/2014/main" id="{B4DB2E35-BEF1-1946-B8D9-386A86B327EB}"/>
                  </a:ext>
                </a:extLst>
              </p:cNvPr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919;p36">
                <a:extLst>
                  <a:ext uri="{FF2B5EF4-FFF2-40B4-BE49-F238E27FC236}">
                    <a16:creationId xmlns:a16="http://schemas.microsoft.com/office/drawing/2014/main" id="{4A018A8D-5B49-2243-841D-CBF880D0B6FD}"/>
                  </a:ext>
                </a:extLst>
              </p:cNvPr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920;p36">
                <a:extLst>
                  <a:ext uri="{FF2B5EF4-FFF2-40B4-BE49-F238E27FC236}">
                    <a16:creationId xmlns:a16="http://schemas.microsoft.com/office/drawing/2014/main" id="{D97E1AA5-BF75-124A-969E-FAD77576A4BE}"/>
                  </a:ext>
                </a:extLst>
              </p:cNvPr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921;p36">
                <a:extLst>
                  <a:ext uri="{FF2B5EF4-FFF2-40B4-BE49-F238E27FC236}">
                    <a16:creationId xmlns:a16="http://schemas.microsoft.com/office/drawing/2014/main" id="{E0D63290-987B-CC41-B703-884472D0944C}"/>
                  </a:ext>
                </a:extLst>
              </p:cNvPr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13929" h="14373" extrusionOk="0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922;p36">
                <a:extLst>
                  <a:ext uri="{FF2B5EF4-FFF2-40B4-BE49-F238E27FC236}">
                    <a16:creationId xmlns:a16="http://schemas.microsoft.com/office/drawing/2014/main" id="{2CF12036-968B-5946-B33F-9E44D0FC1F1D}"/>
                  </a:ext>
                </a:extLst>
              </p:cNvPr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avLst/>
                <a:gdLst/>
                <a:ahLst/>
                <a:cxnLst/>
                <a:rect l="l" t="t" r="r" b="b"/>
                <a:pathLst>
                  <a:path w="11147" h="11501" extrusionOk="0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923;p36">
              <a:extLst>
                <a:ext uri="{FF2B5EF4-FFF2-40B4-BE49-F238E27FC236}">
                  <a16:creationId xmlns:a16="http://schemas.microsoft.com/office/drawing/2014/main" id="{5327C6F1-2384-6D47-91B9-73953CF4CEC9}"/>
                </a:ext>
              </a:extLst>
            </p:cNvPr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241" name="Google Shape;924;p36">
                <a:extLst>
                  <a:ext uri="{FF2B5EF4-FFF2-40B4-BE49-F238E27FC236}">
                    <a16:creationId xmlns:a16="http://schemas.microsoft.com/office/drawing/2014/main" id="{D2181E62-C642-EC46-8237-07EC22942FA9}"/>
                  </a:ext>
                </a:extLst>
              </p:cNvPr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925;p36">
                <a:extLst>
                  <a:ext uri="{FF2B5EF4-FFF2-40B4-BE49-F238E27FC236}">
                    <a16:creationId xmlns:a16="http://schemas.microsoft.com/office/drawing/2014/main" id="{844D6E8D-7FE4-1444-93C2-279243EEE7E8}"/>
                  </a:ext>
                </a:extLst>
              </p:cNvPr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0801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34"/>
          <p:cNvGrpSpPr/>
          <p:nvPr/>
        </p:nvGrpSpPr>
        <p:grpSpPr>
          <a:xfrm>
            <a:off x="1495459" y="1413396"/>
            <a:ext cx="1104972" cy="650715"/>
            <a:chOff x="1506675" y="1426838"/>
            <a:chExt cx="1097400" cy="644400"/>
          </a:xfrm>
        </p:grpSpPr>
        <p:sp>
          <p:nvSpPr>
            <p:cNvPr id="668" name="Google Shape;668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34"/>
          <p:cNvGrpSpPr/>
          <p:nvPr/>
        </p:nvGrpSpPr>
        <p:grpSpPr>
          <a:xfrm>
            <a:off x="5069171" y="1413396"/>
            <a:ext cx="1104972" cy="650715"/>
            <a:chOff x="1506675" y="1426838"/>
            <a:chExt cx="1097400" cy="644400"/>
          </a:xfrm>
        </p:grpSpPr>
        <p:sp>
          <p:nvSpPr>
            <p:cNvPr id="671" name="Google Shape;671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4"/>
          <p:cNvGrpSpPr/>
          <p:nvPr/>
        </p:nvGrpSpPr>
        <p:grpSpPr>
          <a:xfrm>
            <a:off x="5069171" y="3101203"/>
            <a:ext cx="1104972" cy="650715"/>
            <a:chOff x="1506675" y="1426838"/>
            <a:chExt cx="1097400" cy="644400"/>
          </a:xfrm>
        </p:grpSpPr>
        <p:sp>
          <p:nvSpPr>
            <p:cNvPr id="674" name="Google Shape;674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4"/>
          <p:cNvGrpSpPr/>
          <p:nvPr/>
        </p:nvGrpSpPr>
        <p:grpSpPr>
          <a:xfrm>
            <a:off x="1495459" y="3101203"/>
            <a:ext cx="1104972" cy="650715"/>
            <a:chOff x="1506675" y="1426838"/>
            <a:chExt cx="1097400" cy="644400"/>
          </a:xfrm>
        </p:grpSpPr>
        <p:sp>
          <p:nvSpPr>
            <p:cNvPr id="677" name="Google Shape;677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34"/>
          <p:cNvSpPr txBox="1">
            <a:spLocks noGrp="1"/>
          </p:cNvSpPr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0" name="Google Shape;680;p34"/>
          <p:cNvSpPr txBox="1">
            <a:spLocks noGrp="1"/>
          </p:cNvSpPr>
          <p:nvPr>
            <p:ph type="subTitle" idx="1"/>
          </p:nvPr>
        </p:nvSpPr>
        <p:spPr>
          <a:xfrm>
            <a:off x="2669030" y="1419404"/>
            <a:ext cx="1902969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81" name="Google Shape;681;p34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684" name="Google Shape;684;p34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687" name="Google Shape;687;p34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785864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88" name="Google Shape;688;p34"/>
          <p:cNvSpPr txBox="1">
            <a:spLocks noGrp="1"/>
          </p:cNvSpPr>
          <p:nvPr>
            <p:ph type="title" idx="9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89" name="Google Shape;689;p34"/>
          <p:cNvSpPr txBox="1">
            <a:spLocks noGrp="1"/>
          </p:cNvSpPr>
          <p:nvPr>
            <p:ph type="title" idx="13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0" name="Google Shape;690;p34"/>
          <p:cNvSpPr txBox="1">
            <a:spLocks noGrp="1"/>
          </p:cNvSpPr>
          <p:nvPr>
            <p:ph type="title" idx="14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91" name="Google Shape;691;p34"/>
          <p:cNvSpPr txBox="1">
            <a:spLocks noGrp="1"/>
          </p:cNvSpPr>
          <p:nvPr>
            <p:ph type="title" idx="15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54"/>
          <p:cNvSpPr txBox="1">
            <a:spLocks noGrp="1"/>
          </p:cNvSpPr>
          <p:nvPr>
            <p:ph type="title"/>
          </p:nvPr>
        </p:nvSpPr>
        <p:spPr>
          <a:xfrm>
            <a:off x="532362" y="392069"/>
            <a:ext cx="2389514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Evaluation</a:t>
            </a:r>
            <a:endParaRPr dirty="0"/>
          </a:p>
        </p:txBody>
      </p:sp>
      <p:graphicFrame>
        <p:nvGraphicFramePr>
          <p:cNvPr id="1576" name="Google Shape;1576;p54"/>
          <p:cNvGraphicFramePr/>
          <p:nvPr>
            <p:extLst>
              <p:ext uri="{D42A27DB-BD31-4B8C-83A1-F6EECF244321}">
                <p14:modId xmlns:p14="http://schemas.microsoft.com/office/powerpoint/2010/main" val="1385821216"/>
              </p:ext>
            </p:extLst>
          </p:nvPr>
        </p:nvGraphicFramePr>
        <p:xfrm>
          <a:off x="1350521" y="1235189"/>
          <a:ext cx="6081182" cy="2904000"/>
        </p:xfrm>
        <a:graphic>
          <a:graphicData uri="http://schemas.openxmlformats.org/drawingml/2006/table">
            <a:tbl>
              <a:tblPr>
                <a:noFill/>
                <a:tableStyleId>{ADCE1833-CDCB-4EC8-BAD8-BEB1516F718B}</a:tableStyleId>
              </a:tblPr>
              <a:tblGrid>
                <a:gridCol w="179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FFF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Train</a:t>
                      </a:r>
                      <a:endParaRPr sz="1200" dirty="0">
                        <a:solidFill>
                          <a:srgbClr val="FFFFFF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68575" marR="68575" marT="51425" marB="5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0.68</a:t>
                      </a:r>
                      <a:endParaRPr sz="1200" dirty="0">
                        <a:solidFill>
                          <a:schemeClr val="bg2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0.69</a:t>
                      </a:r>
                      <a:endParaRPr sz="1200" dirty="0">
                        <a:solidFill>
                          <a:schemeClr val="bg2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0.69</a:t>
                      </a:r>
                      <a:endParaRPr sz="1200" dirty="0">
                        <a:solidFill>
                          <a:schemeClr val="bg2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Validation</a:t>
                      </a:r>
                      <a:endParaRPr sz="1200" dirty="0">
                        <a:solidFill>
                          <a:srgbClr val="FFFFFF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68575" marR="68575" marT="51425" marB="5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0.68</a:t>
                      </a:r>
                      <a:endParaRPr sz="1200" dirty="0"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0.69</a:t>
                      </a:r>
                      <a:endParaRPr sz="1200" dirty="0">
                        <a:solidFill>
                          <a:schemeClr val="bg2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0.68</a:t>
                      </a:r>
                      <a:endParaRPr sz="1200" dirty="0">
                        <a:solidFill>
                          <a:schemeClr val="bg2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Test</a:t>
                      </a:r>
                      <a:endParaRPr sz="1200" dirty="0">
                        <a:solidFill>
                          <a:srgbClr val="FFFFFF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68575" marR="68575" marT="51425" marB="5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0.70</a:t>
                      </a:r>
                      <a:endParaRPr sz="1200" dirty="0"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0.68</a:t>
                      </a:r>
                      <a:endParaRPr sz="1200" dirty="0">
                        <a:solidFill>
                          <a:schemeClr val="bg2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0.67</a:t>
                      </a:r>
                      <a:endParaRPr sz="1200" dirty="0">
                        <a:solidFill>
                          <a:schemeClr val="bg2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04272A0-B5DA-CB41-9681-2EDCD2B2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95" y="1320189"/>
            <a:ext cx="613998" cy="55607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9DB33D5-BA33-D848-BEC0-ACC00B56A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869" y="1320187"/>
            <a:ext cx="660338" cy="556074"/>
          </a:xfrm>
          <a:prstGeom prst="rect">
            <a:avLst/>
          </a:prstGeom>
        </p:spPr>
      </p:pic>
      <p:pic>
        <p:nvPicPr>
          <p:cNvPr id="7" name="Picture 6" descr="A picture containing text, outdoor, sign, turn&#10;&#10;Description automatically generated">
            <a:extLst>
              <a:ext uri="{FF2B5EF4-FFF2-40B4-BE49-F238E27FC236}">
                <a16:creationId xmlns:a16="http://schemas.microsoft.com/office/drawing/2014/main" id="{F9170953-44C7-A54C-9E16-88EB75BA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696" y="1320186"/>
            <a:ext cx="677717" cy="5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9"/>
          <p:cNvSpPr txBox="1">
            <a:spLocks noGrp="1"/>
          </p:cNvSpPr>
          <p:nvPr>
            <p:ph type="title"/>
          </p:nvPr>
        </p:nvSpPr>
        <p:spPr>
          <a:xfrm>
            <a:off x="2739000" y="2176050"/>
            <a:ext cx="36660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Conclusion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6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1705" name="Google Shape;1705;p56"/>
            <p:cNvSpPr/>
            <p:nvPr/>
          </p:nvSpPr>
          <p:spPr>
            <a:xfrm>
              <a:off x="6379286" y="1090241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6379286" y="1090241"/>
              <a:ext cx="1603648" cy="1294688"/>
            </a:xfrm>
            <a:custGeom>
              <a:avLst/>
              <a:gdLst/>
              <a:ahLst/>
              <a:cxnLst/>
              <a:rect l="l" t="t" r="r" b="b"/>
              <a:pathLst>
                <a:path w="8611" h="6952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6775959" y="1997002"/>
              <a:ext cx="574527" cy="578624"/>
            </a:xfrm>
            <a:custGeom>
              <a:avLst/>
              <a:gdLst/>
              <a:ahLst/>
              <a:cxnLst/>
              <a:rect l="l" t="t" r="r" b="b"/>
              <a:pathLst>
                <a:path w="3085" h="3107" extrusionOk="0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6885090" y="2198504"/>
              <a:ext cx="531694" cy="302069"/>
            </a:xfrm>
            <a:custGeom>
              <a:avLst/>
              <a:gdLst/>
              <a:ahLst/>
              <a:cxnLst/>
              <a:rect l="l" t="t" r="r" b="b"/>
              <a:pathLst>
                <a:path w="2855" h="1622" extrusionOk="0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6688244" y="2415277"/>
              <a:ext cx="1065622" cy="827617"/>
            </a:xfrm>
            <a:custGeom>
              <a:avLst/>
              <a:gdLst/>
              <a:ahLst/>
              <a:cxnLst/>
              <a:rect l="l" t="t" r="r" b="b"/>
              <a:pathLst>
                <a:path w="5722" h="4444" extrusionOk="0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6898126" y="2554020"/>
              <a:ext cx="814395" cy="663174"/>
            </a:xfrm>
            <a:custGeom>
              <a:avLst/>
              <a:gdLst/>
              <a:ahLst/>
              <a:cxnLst/>
              <a:rect l="l" t="t" r="r" b="b"/>
              <a:pathLst>
                <a:path w="4373" h="3561" extrusionOk="0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6898126" y="2721814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6992359" y="2644156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6992359" y="2758129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7180826" y="2758129"/>
              <a:ext cx="245082" cy="312684"/>
            </a:xfrm>
            <a:custGeom>
              <a:avLst/>
              <a:gdLst/>
              <a:ahLst/>
              <a:cxnLst/>
              <a:rect l="l" t="t" r="r" b="b"/>
              <a:pathLst>
                <a:path w="1316" h="1679" extrusionOk="0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7180826" y="2871544"/>
              <a:ext cx="187164" cy="199269"/>
            </a:xfrm>
            <a:custGeom>
              <a:avLst/>
              <a:gdLst/>
              <a:ahLst/>
              <a:cxnLst/>
              <a:rect l="l" t="t" r="r" b="b"/>
              <a:pathLst>
                <a:path w="1005" h="1070" extrusionOk="0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7371899" y="2871544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7371899" y="2987194"/>
              <a:ext cx="186791" cy="197779"/>
            </a:xfrm>
            <a:custGeom>
              <a:avLst/>
              <a:gdLst/>
              <a:ahLst/>
              <a:cxnLst/>
              <a:rect l="l" t="t" r="r" b="b"/>
              <a:pathLst>
                <a:path w="1003" h="1062" extrusionOk="0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6"/>
            <p:cNvSpPr/>
            <p:nvPr/>
          </p:nvSpPr>
          <p:spPr>
            <a:xfrm>
              <a:off x="7101491" y="2768931"/>
              <a:ext cx="58105" cy="62202"/>
            </a:xfrm>
            <a:custGeom>
              <a:avLst/>
              <a:gdLst/>
              <a:ahLst/>
              <a:cxnLst/>
              <a:rect l="l" t="t" r="r" b="b"/>
              <a:pathLst>
                <a:path w="312" h="334" extrusionOk="0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7086592" y="2765020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7485128" y="300041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7470229" y="2996319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7273569" y="2859253"/>
              <a:ext cx="76914" cy="105035"/>
            </a:xfrm>
            <a:custGeom>
              <a:avLst/>
              <a:gdLst/>
              <a:ahLst/>
              <a:cxnLst/>
              <a:rect l="l" t="t" r="r" b="b"/>
              <a:pathLst>
                <a:path w="413" h="564" extrusionOk="0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7296661" y="2925179"/>
              <a:ext cx="21603" cy="21603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7327203" y="287564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7266864" y="2931697"/>
              <a:ext cx="25886" cy="10988"/>
            </a:xfrm>
            <a:custGeom>
              <a:avLst/>
              <a:gdLst/>
              <a:ahLst/>
              <a:cxnLst/>
              <a:rect l="l" t="t" r="r" b="b"/>
              <a:pathLst>
                <a:path w="139" h="59" extrusionOk="0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7266864" y="2938587"/>
              <a:ext cx="6891" cy="10801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6724559" y="3021833"/>
              <a:ext cx="397048" cy="882928"/>
            </a:xfrm>
            <a:custGeom>
              <a:avLst/>
              <a:gdLst/>
              <a:ahLst/>
              <a:cxnLst/>
              <a:rect l="l" t="t" r="r" b="b"/>
              <a:pathLst>
                <a:path w="2132" h="4741" extrusionOk="0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6836297" y="3021833"/>
              <a:ext cx="285308" cy="882928"/>
            </a:xfrm>
            <a:custGeom>
              <a:avLst/>
              <a:gdLst/>
              <a:ahLst/>
              <a:cxnLst/>
              <a:rect l="l" t="t" r="r" b="b"/>
              <a:pathLst>
                <a:path w="1532" h="4741" extrusionOk="0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6544473" y="2700398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6569987" y="2740996"/>
              <a:ext cx="510277" cy="540633"/>
            </a:xfrm>
            <a:custGeom>
              <a:avLst/>
              <a:gdLst/>
              <a:ahLst/>
              <a:cxnLst/>
              <a:rect l="l" t="t" r="r" b="b"/>
              <a:pathLst>
                <a:path w="2740" h="2903" extrusionOk="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6569987" y="2794631"/>
              <a:ext cx="313429" cy="454780"/>
            </a:xfrm>
            <a:custGeom>
              <a:avLst/>
              <a:gdLst/>
              <a:ahLst/>
              <a:cxnLst/>
              <a:rect l="l" t="t" r="r" b="b"/>
              <a:pathLst>
                <a:path w="1683" h="2442" extrusionOk="0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6526967" y="2479713"/>
              <a:ext cx="407849" cy="401145"/>
            </a:xfrm>
            <a:custGeom>
              <a:avLst/>
              <a:gdLst/>
              <a:ahLst/>
              <a:cxnLst/>
              <a:rect l="l" t="t" r="r" b="b"/>
              <a:pathLst>
                <a:path w="2190" h="2154" extrusionOk="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6439438" y="154650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6441115" y="1711695"/>
              <a:ext cx="1181273" cy="826127"/>
            </a:xfrm>
            <a:custGeom>
              <a:avLst/>
              <a:gdLst/>
              <a:ahLst/>
              <a:cxnLst/>
              <a:rect l="l" t="t" r="r" b="b"/>
              <a:pathLst>
                <a:path w="6343" h="4436" extrusionOk="0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6488231" y="2322534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7912529" y="652970"/>
              <a:ext cx="996903" cy="1268988"/>
            </a:xfrm>
            <a:custGeom>
              <a:avLst/>
              <a:gdLst/>
              <a:ahLst/>
              <a:cxnLst/>
              <a:rect l="l" t="t" r="r" b="b"/>
              <a:pathLst>
                <a:path w="5353" h="6814" extrusionOk="0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7912529" y="652970"/>
              <a:ext cx="996903" cy="773982"/>
            </a:xfrm>
            <a:custGeom>
              <a:avLst/>
              <a:gdLst/>
              <a:ahLst/>
              <a:cxnLst/>
              <a:rect l="l" t="t" r="r" b="b"/>
              <a:pathLst>
                <a:path w="5353" h="4156" extrusionOk="0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7751252" y="982786"/>
              <a:ext cx="437274" cy="988895"/>
            </a:xfrm>
            <a:custGeom>
              <a:avLst/>
              <a:gdLst/>
              <a:ahLst/>
              <a:cxnLst/>
              <a:rect l="l" t="t" r="r" b="b"/>
              <a:pathLst>
                <a:path w="2348" h="5310" extrusionOk="0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8227260" y="159194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8285177" y="166625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8340488" y="1651543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8298586" y="1715979"/>
              <a:ext cx="31473" cy="3240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8353897" y="1701080"/>
              <a:ext cx="32218" cy="32404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8476065" y="1520994"/>
              <a:ext cx="216775" cy="216588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8533983" y="1596046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8589293" y="1581147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8546460" y="1645769"/>
              <a:ext cx="32404" cy="31473"/>
            </a:xfrm>
            <a:custGeom>
              <a:avLst/>
              <a:gdLst/>
              <a:ahLst/>
              <a:cxnLst/>
              <a:rect l="l" t="t" r="r" b="b"/>
              <a:pathLst>
                <a:path w="174" h="169" extrusionOk="0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8602516" y="162994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6379286" y="989490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6379286" y="989490"/>
              <a:ext cx="1603648" cy="1296923"/>
            </a:xfrm>
            <a:custGeom>
              <a:avLst/>
              <a:gdLst/>
              <a:ahLst/>
              <a:cxnLst/>
              <a:rect l="l" t="t" r="r" b="b"/>
              <a:pathLst>
                <a:path w="8611" h="6964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6775959" y="1898672"/>
              <a:ext cx="574527" cy="578811"/>
            </a:xfrm>
            <a:custGeom>
              <a:avLst/>
              <a:gdLst/>
              <a:ahLst/>
              <a:cxnLst/>
              <a:rect l="l" t="t" r="r" b="b"/>
              <a:pathLst>
                <a:path w="3085" h="3108" extrusionOk="0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6885090" y="2099429"/>
              <a:ext cx="531694" cy="302628"/>
            </a:xfrm>
            <a:custGeom>
              <a:avLst/>
              <a:gdLst/>
              <a:ahLst/>
              <a:cxnLst/>
              <a:rect l="l" t="t" r="r" b="b"/>
              <a:pathLst>
                <a:path w="2855" h="1625" extrusionOk="0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6688244" y="2316016"/>
              <a:ext cx="1065622" cy="828362"/>
            </a:xfrm>
            <a:custGeom>
              <a:avLst/>
              <a:gdLst/>
              <a:ahLst/>
              <a:cxnLst/>
              <a:rect l="l" t="t" r="r" b="b"/>
              <a:pathLst>
                <a:path w="5722" h="4448" extrusionOk="0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6898126" y="2455690"/>
              <a:ext cx="814395" cy="662429"/>
            </a:xfrm>
            <a:custGeom>
              <a:avLst/>
              <a:gdLst/>
              <a:ahLst/>
              <a:cxnLst/>
              <a:rect l="l" t="t" r="r" b="b"/>
              <a:pathLst>
                <a:path w="4373" h="3557" extrusionOk="0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6898126" y="2622739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6992359" y="2545639"/>
              <a:ext cx="245082" cy="313802"/>
            </a:xfrm>
            <a:custGeom>
              <a:avLst/>
              <a:gdLst/>
              <a:ahLst/>
              <a:cxnLst/>
              <a:rect l="l" t="t" r="r" b="b"/>
              <a:pathLst>
                <a:path w="1316" h="1685" extrusionOk="0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6992359" y="2659054"/>
              <a:ext cx="187164" cy="200386"/>
            </a:xfrm>
            <a:custGeom>
              <a:avLst/>
              <a:gdLst/>
              <a:ahLst/>
              <a:cxnLst/>
              <a:rect l="l" t="t" r="r" b="b"/>
              <a:pathLst>
                <a:path w="1005" h="1076" extrusionOk="0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7180826" y="2659054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7180826" y="2773028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7371899" y="2773028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7371899" y="2886256"/>
              <a:ext cx="186791" cy="200200"/>
            </a:xfrm>
            <a:custGeom>
              <a:avLst/>
              <a:gdLst/>
              <a:ahLst/>
              <a:cxnLst/>
              <a:rect l="l" t="t" r="r" b="b"/>
              <a:pathLst>
                <a:path w="1003" h="1075" extrusionOk="0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7101491" y="2669669"/>
              <a:ext cx="58105" cy="63133"/>
            </a:xfrm>
            <a:custGeom>
              <a:avLst/>
              <a:gdLst/>
              <a:ahLst/>
              <a:cxnLst/>
              <a:rect l="l" t="t" r="r" b="b"/>
              <a:pathLst>
                <a:path w="312" h="339" extrusionOk="0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7086592" y="2665759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7485128" y="290208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7470229" y="2895382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7273569" y="2758129"/>
              <a:ext cx="76914" cy="105221"/>
            </a:xfrm>
            <a:custGeom>
              <a:avLst/>
              <a:gdLst/>
              <a:ahLst/>
              <a:cxnLst/>
              <a:rect l="l" t="t" r="r" b="b"/>
              <a:pathLst>
                <a:path w="413" h="565" extrusionOk="0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6"/>
            <p:cNvSpPr/>
            <p:nvPr/>
          </p:nvSpPr>
          <p:spPr>
            <a:xfrm>
              <a:off x="7296661" y="2824428"/>
              <a:ext cx="21603" cy="2402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7327203" y="277731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7266864" y="2833367"/>
              <a:ext cx="25886" cy="10057"/>
            </a:xfrm>
            <a:custGeom>
              <a:avLst/>
              <a:gdLst/>
              <a:ahLst/>
              <a:cxnLst/>
              <a:rect l="l" t="t" r="r" b="b"/>
              <a:pathLst>
                <a:path w="139" h="54" extrusionOk="0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7266864" y="2837464"/>
              <a:ext cx="6891" cy="10988"/>
            </a:xfrm>
            <a:custGeom>
              <a:avLst/>
              <a:gdLst/>
              <a:ahLst/>
              <a:cxnLst/>
              <a:rect l="l" t="t" r="r" b="b"/>
              <a:pathLst>
                <a:path w="37" h="59" extrusionOk="0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6724559" y="2922572"/>
              <a:ext cx="397048" cy="884046"/>
            </a:xfrm>
            <a:custGeom>
              <a:avLst/>
              <a:gdLst/>
              <a:ahLst/>
              <a:cxnLst/>
              <a:rect l="l" t="t" r="r" b="b"/>
              <a:pathLst>
                <a:path w="2132" h="4747" extrusionOk="0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6836297" y="2922572"/>
              <a:ext cx="285308" cy="884046"/>
            </a:xfrm>
            <a:custGeom>
              <a:avLst/>
              <a:gdLst/>
              <a:ahLst/>
              <a:cxnLst/>
              <a:rect l="l" t="t" r="r" b="b"/>
              <a:pathLst>
                <a:path w="1532" h="4747" extrusionOk="0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6544473" y="2601322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6569987" y="2642480"/>
              <a:ext cx="510277" cy="540074"/>
            </a:xfrm>
            <a:custGeom>
              <a:avLst/>
              <a:gdLst/>
              <a:ahLst/>
              <a:cxnLst/>
              <a:rect l="l" t="t" r="r" b="b"/>
              <a:pathLst>
                <a:path w="2740" h="2900" extrusionOk="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6569987" y="2696300"/>
              <a:ext cx="313429" cy="453849"/>
            </a:xfrm>
            <a:custGeom>
              <a:avLst/>
              <a:gdLst/>
              <a:ahLst/>
              <a:cxnLst/>
              <a:rect l="l" t="t" r="r" b="b"/>
              <a:pathLst>
                <a:path w="1683" h="2437" extrusionOk="0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6526967" y="2378962"/>
              <a:ext cx="407849" cy="402635"/>
            </a:xfrm>
            <a:custGeom>
              <a:avLst/>
              <a:gdLst/>
              <a:ahLst/>
              <a:cxnLst/>
              <a:rect l="l" t="t" r="r" b="b"/>
              <a:pathLst>
                <a:path w="2190" h="2162" extrusionOk="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6439438" y="144817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6"/>
            <p:cNvSpPr/>
            <p:nvPr/>
          </p:nvSpPr>
          <p:spPr>
            <a:xfrm>
              <a:off x="6441115" y="1613365"/>
              <a:ext cx="1181273" cy="825196"/>
            </a:xfrm>
            <a:custGeom>
              <a:avLst/>
              <a:gdLst/>
              <a:ahLst/>
              <a:cxnLst/>
              <a:rect l="l" t="t" r="r" b="b"/>
              <a:pathLst>
                <a:path w="6343" h="4431" extrusionOk="0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6488231" y="2224390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6"/>
            <p:cNvSpPr/>
            <p:nvPr/>
          </p:nvSpPr>
          <p:spPr>
            <a:xfrm>
              <a:off x="7912529" y="552033"/>
              <a:ext cx="996903" cy="1271596"/>
            </a:xfrm>
            <a:custGeom>
              <a:avLst/>
              <a:gdLst/>
              <a:ahLst/>
              <a:cxnLst/>
              <a:rect l="l" t="t" r="r" b="b"/>
              <a:pathLst>
                <a:path w="5353" h="6828" extrusionOk="0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6"/>
            <p:cNvSpPr/>
            <p:nvPr/>
          </p:nvSpPr>
          <p:spPr>
            <a:xfrm>
              <a:off x="7912529" y="552033"/>
              <a:ext cx="996903" cy="773796"/>
            </a:xfrm>
            <a:custGeom>
              <a:avLst/>
              <a:gdLst/>
              <a:ahLst/>
              <a:cxnLst/>
              <a:rect l="l" t="t" r="r" b="b"/>
              <a:pathLst>
                <a:path w="5353" h="4155" extrusionOk="0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6"/>
            <p:cNvSpPr/>
            <p:nvPr/>
          </p:nvSpPr>
          <p:spPr>
            <a:xfrm>
              <a:off x="7751252" y="884269"/>
              <a:ext cx="437274" cy="988150"/>
            </a:xfrm>
            <a:custGeom>
              <a:avLst/>
              <a:gdLst/>
              <a:ahLst/>
              <a:cxnLst/>
              <a:rect l="l" t="t" r="r" b="b"/>
              <a:pathLst>
                <a:path w="2348" h="5306" extrusionOk="0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6"/>
            <p:cNvSpPr/>
            <p:nvPr/>
          </p:nvSpPr>
          <p:spPr>
            <a:xfrm>
              <a:off x="8227260" y="1491197"/>
              <a:ext cx="216775" cy="218451"/>
            </a:xfrm>
            <a:custGeom>
              <a:avLst/>
              <a:gdLst/>
              <a:ahLst/>
              <a:cxnLst/>
              <a:rect l="l" t="t" r="r" b="b"/>
              <a:pathLst>
                <a:path w="1164" h="1173" extrusionOk="0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8285177" y="156792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6"/>
            <p:cNvSpPr/>
            <p:nvPr/>
          </p:nvSpPr>
          <p:spPr>
            <a:xfrm>
              <a:off x="8340488" y="1550605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6"/>
            <p:cNvSpPr/>
            <p:nvPr/>
          </p:nvSpPr>
          <p:spPr>
            <a:xfrm>
              <a:off x="8298586" y="1617462"/>
              <a:ext cx="31473" cy="32591"/>
            </a:xfrm>
            <a:custGeom>
              <a:avLst/>
              <a:gdLst/>
              <a:ahLst/>
              <a:cxnLst/>
              <a:rect l="l" t="t" r="r" b="b"/>
              <a:pathLst>
                <a:path w="169" h="175" extrusionOk="0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8353897" y="1600329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173" h="173" extrusionOk="0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8476065" y="142247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8533983" y="1497715"/>
              <a:ext cx="32591" cy="31473"/>
            </a:xfrm>
            <a:custGeom>
              <a:avLst/>
              <a:gdLst/>
              <a:ahLst/>
              <a:cxnLst/>
              <a:rect l="l" t="t" r="r" b="b"/>
              <a:pathLst>
                <a:path w="175" h="169" extrusionOk="0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8589293" y="1482072"/>
              <a:ext cx="32591" cy="32218"/>
            </a:xfrm>
            <a:custGeom>
              <a:avLst/>
              <a:gdLst/>
              <a:ahLst/>
              <a:cxnLst/>
              <a:rect l="l" t="t" r="r" b="b"/>
              <a:pathLst>
                <a:path w="175" h="173" extrusionOk="0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8546460" y="1546508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8602516" y="153161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793;p56"/>
          <p:cNvSpPr txBox="1">
            <a:spLocks noGrp="1"/>
          </p:cNvSpPr>
          <p:nvPr>
            <p:ph type="title"/>
          </p:nvPr>
        </p:nvSpPr>
        <p:spPr>
          <a:xfrm>
            <a:off x="762102" y="1944636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D012686-6891-974E-BC4D-A97571DE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07" y="3660411"/>
            <a:ext cx="3418537" cy="82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00" name="Google Shape;700;p35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592247" y="1728087"/>
            <a:ext cx="3608039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1" name="Google Shape;931;p37"/>
          <p:cNvCxnSpPr>
            <a:stCxn id="932" idx="3"/>
            <a:endCxn id="933" idx="1"/>
          </p:cNvCxnSpPr>
          <p:nvPr/>
        </p:nvCxnSpPr>
        <p:spPr>
          <a:xfrm>
            <a:off x="2497165" y="1604270"/>
            <a:ext cx="4042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2" name="Google Shape;932;p37"/>
          <p:cNvSpPr txBox="1"/>
          <p:nvPr/>
        </p:nvSpPr>
        <p:spPr>
          <a:xfrm>
            <a:off x="987565" y="1421420"/>
            <a:ext cx="15096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1</a:t>
            </a:r>
            <a:endParaRPr b="1" dirty="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35" name="Google Shape;935;p37"/>
          <p:cNvSpPr txBox="1"/>
          <p:nvPr/>
        </p:nvSpPr>
        <p:spPr>
          <a:xfrm>
            <a:off x="690865" y="1937310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Problem</a:t>
            </a:r>
            <a:endParaRPr sz="2000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6" name="Google Shape;936;p37"/>
          <p:cNvSpPr txBox="1"/>
          <p:nvPr/>
        </p:nvSpPr>
        <p:spPr>
          <a:xfrm>
            <a:off x="3846891" y="1421420"/>
            <a:ext cx="13434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2</a:t>
            </a:r>
            <a:endParaRPr b="1" dirty="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37" name="Google Shape;937;p37"/>
          <p:cNvSpPr txBox="1"/>
          <p:nvPr/>
        </p:nvSpPr>
        <p:spPr>
          <a:xfrm>
            <a:off x="3467065" y="1908400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Solve</a:t>
            </a:r>
            <a:endParaRPr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3" name="Google Shape;933;p37"/>
          <p:cNvSpPr txBox="1"/>
          <p:nvPr/>
        </p:nvSpPr>
        <p:spPr>
          <a:xfrm>
            <a:off x="6540017" y="1421420"/>
            <a:ext cx="16266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3</a:t>
            </a:r>
            <a:endParaRPr b="1" dirty="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38" name="Google Shape;938;p37"/>
          <p:cNvSpPr txBox="1"/>
          <p:nvPr/>
        </p:nvSpPr>
        <p:spPr>
          <a:xfrm>
            <a:off x="6323931" y="1929959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Data</a:t>
            </a:r>
            <a:endParaRPr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39" name="Google Shape;939;p37"/>
          <p:cNvGrpSpPr/>
          <p:nvPr/>
        </p:nvGrpSpPr>
        <p:grpSpPr>
          <a:xfrm>
            <a:off x="4108131" y="2929929"/>
            <a:ext cx="927735" cy="1123702"/>
            <a:chOff x="5393564" y="872537"/>
            <a:chExt cx="2437559" cy="2952450"/>
          </a:xfrm>
        </p:grpSpPr>
        <p:sp>
          <p:nvSpPr>
            <p:cNvPr id="940" name="Google Shape;940;p37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37"/>
          <p:cNvGrpSpPr/>
          <p:nvPr/>
        </p:nvGrpSpPr>
        <p:grpSpPr>
          <a:xfrm>
            <a:off x="6884804" y="2929929"/>
            <a:ext cx="927735" cy="1123702"/>
            <a:chOff x="5393564" y="872537"/>
            <a:chExt cx="2437559" cy="2952450"/>
          </a:xfrm>
        </p:grpSpPr>
        <p:sp>
          <p:nvSpPr>
            <p:cNvPr id="960" name="Google Shape;960;p37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7"/>
          <p:cNvGrpSpPr/>
          <p:nvPr/>
        </p:nvGrpSpPr>
        <p:grpSpPr>
          <a:xfrm>
            <a:off x="1281804" y="2874281"/>
            <a:ext cx="927735" cy="1123702"/>
            <a:chOff x="5393564" y="872537"/>
            <a:chExt cx="2437559" cy="2952450"/>
          </a:xfrm>
        </p:grpSpPr>
        <p:sp>
          <p:nvSpPr>
            <p:cNvPr id="980" name="Google Shape;980;p37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6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1705" name="Google Shape;1705;p56"/>
            <p:cNvSpPr/>
            <p:nvPr/>
          </p:nvSpPr>
          <p:spPr>
            <a:xfrm>
              <a:off x="6379286" y="1090241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6379286" y="1090241"/>
              <a:ext cx="1603648" cy="1294688"/>
            </a:xfrm>
            <a:custGeom>
              <a:avLst/>
              <a:gdLst/>
              <a:ahLst/>
              <a:cxnLst/>
              <a:rect l="l" t="t" r="r" b="b"/>
              <a:pathLst>
                <a:path w="8611" h="6952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6775959" y="1997002"/>
              <a:ext cx="574527" cy="578624"/>
            </a:xfrm>
            <a:custGeom>
              <a:avLst/>
              <a:gdLst/>
              <a:ahLst/>
              <a:cxnLst/>
              <a:rect l="l" t="t" r="r" b="b"/>
              <a:pathLst>
                <a:path w="3085" h="3107" extrusionOk="0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6885090" y="2198504"/>
              <a:ext cx="531694" cy="302069"/>
            </a:xfrm>
            <a:custGeom>
              <a:avLst/>
              <a:gdLst/>
              <a:ahLst/>
              <a:cxnLst/>
              <a:rect l="l" t="t" r="r" b="b"/>
              <a:pathLst>
                <a:path w="2855" h="1622" extrusionOk="0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6688244" y="2415277"/>
              <a:ext cx="1065622" cy="827617"/>
            </a:xfrm>
            <a:custGeom>
              <a:avLst/>
              <a:gdLst/>
              <a:ahLst/>
              <a:cxnLst/>
              <a:rect l="l" t="t" r="r" b="b"/>
              <a:pathLst>
                <a:path w="5722" h="4444" extrusionOk="0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6898126" y="2554020"/>
              <a:ext cx="814395" cy="663174"/>
            </a:xfrm>
            <a:custGeom>
              <a:avLst/>
              <a:gdLst/>
              <a:ahLst/>
              <a:cxnLst/>
              <a:rect l="l" t="t" r="r" b="b"/>
              <a:pathLst>
                <a:path w="4373" h="3561" extrusionOk="0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6898126" y="2721814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6992359" y="2644156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6992359" y="2758129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7180826" y="2758129"/>
              <a:ext cx="245082" cy="312684"/>
            </a:xfrm>
            <a:custGeom>
              <a:avLst/>
              <a:gdLst/>
              <a:ahLst/>
              <a:cxnLst/>
              <a:rect l="l" t="t" r="r" b="b"/>
              <a:pathLst>
                <a:path w="1316" h="1679" extrusionOk="0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7180826" y="2871544"/>
              <a:ext cx="187164" cy="199269"/>
            </a:xfrm>
            <a:custGeom>
              <a:avLst/>
              <a:gdLst/>
              <a:ahLst/>
              <a:cxnLst/>
              <a:rect l="l" t="t" r="r" b="b"/>
              <a:pathLst>
                <a:path w="1005" h="1070" extrusionOk="0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7371899" y="2871544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7371899" y="2987194"/>
              <a:ext cx="186791" cy="197779"/>
            </a:xfrm>
            <a:custGeom>
              <a:avLst/>
              <a:gdLst/>
              <a:ahLst/>
              <a:cxnLst/>
              <a:rect l="l" t="t" r="r" b="b"/>
              <a:pathLst>
                <a:path w="1003" h="1062" extrusionOk="0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6"/>
            <p:cNvSpPr/>
            <p:nvPr/>
          </p:nvSpPr>
          <p:spPr>
            <a:xfrm>
              <a:off x="7101491" y="2768931"/>
              <a:ext cx="58105" cy="62202"/>
            </a:xfrm>
            <a:custGeom>
              <a:avLst/>
              <a:gdLst/>
              <a:ahLst/>
              <a:cxnLst/>
              <a:rect l="l" t="t" r="r" b="b"/>
              <a:pathLst>
                <a:path w="312" h="334" extrusionOk="0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7086592" y="2765020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7485128" y="300041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7470229" y="2996319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7273569" y="2859253"/>
              <a:ext cx="76914" cy="105035"/>
            </a:xfrm>
            <a:custGeom>
              <a:avLst/>
              <a:gdLst/>
              <a:ahLst/>
              <a:cxnLst/>
              <a:rect l="l" t="t" r="r" b="b"/>
              <a:pathLst>
                <a:path w="413" h="564" extrusionOk="0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7296661" y="2925179"/>
              <a:ext cx="21603" cy="21603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7327203" y="287564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7266864" y="2931697"/>
              <a:ext cx="25886" cy="10988"/>
            </a:xfrm>
            <a:custGeom>
              <a:avLst/>
              <a:gdLst/>
              <a:ahLst/>
              <a:cxnLst/>
              <a:rect l="l" t="t" r="r" b="b"/>
              <a:pathLst>
                <a:path w="139" h="59" extrusionOk="0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7266864" y="2938587"/>
              <a:ext cx="6891" cy="10801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6724559" y="3021833"/>
              <a:ext cx="397048" cy="882928"/>
            </a:xfrm>
            <a:custGeom>
              <a:avLst/>
              <a:gdLst/>
              <a:ahLst/>
              <a:cxnLst/>
              <a:rect l="l" t="t" r="r" b="b"/>
              <a:pathLst>
                <a:path w="2132" h="4741" extrusionOk="0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6836297" y="3021833"/>
              <a:ext cx="285308" cy="882928"/>
            </a:xfrm>
            <a:custGeom>
              <a:avLst/>
              <a:gdLst/>
              <a:ahLst/>
              <a:cxnLst/>
              <a:rect l="l" t="t" r="r" b="b"/>
              <a:pathLst>
                <a:path w="1532" h="4741" extrusionOk="0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6544473" y="2700398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6569987" y="2740996"/>
              <a:ext cx="510277" cy="540633"/>
            </a:xfrm>
            <a:custGeom>
              <a:avLst/>
              <a:gdLst/>
              <a:ahLst/>
              <a:cxnLst/>
              <a:rect l="l" t="t" r="r" b="b"/>
              <a:pathLst>
                <a:path w="2740" h="2903" extrusionOk="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6569987" y="2794631"/>
              <a:ext cx="313429" cy="454780"/>
            </a:xfrm>
            <a:custGeom>
              <a:avLst/>
              <a:gdLst/>
              <a:ahLst/>
              <a:cxnLst/>
              <a:rect l="l" t="t" r="r" b="b"/>
              <a:pathLst>
                <a:path w="1683" h="2442" extrusionOk="0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6526967" y="2479713"/>
              <a:ext cx="407849" cy="401145"/>
            </a:xfrm>
            <a:custGeom>
              <a:avLst/>
              <a:gdLst/>
              <a:ahLst/>
              <a:cxnLst/>
              <a:rect l="l" t="t" r="r" b="b"/>
              <a:pathLst>
                <a:path w="2190" h="2154" extrusionOk="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6439438" y="154650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6441115" y="1711695"/>
              <a:ext cx="1181273" cy="826127"/>
            </a:xfrm>
            <a:custGeom>
              <a:avLst/>
              <a:gdLst/>
              <a:ahLst/>
              <a:cxnLst/>
              <a:rect l="l" t="t" r="r" b="b"/>
              <a:pathLst>
                <a:path w="6343" h="4436" extrusionOk="0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6488231" y="2322534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7912529" y="652970"/>
              <a:ext cx="996903" cy="1268988"/>
            </a:xfrm>
            <a:custGeom>
              <a:avLst/>
              <a:gdLst/>
              <a:ahLst/>
              <a:cxnLst/>
              <a:rect l="l" t="t" r="r" b="b"/>
              <a:pathLst>
                <a:path w="5353" h="6814" extrusionOk="0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7912529" y="652970"/>
              <a:ext cx="996903" cy="773982"/>
            </a:xfrm>
            <a:custGeom>
              <a:avLst/>
              <a:gdLst/>
              <a:ahLst/>
              <a:cxnLst/>
              <a:rect l="l" t="t" r="r" b="b"/>
              <a:pathLst>
                <a:path w="5353" h="4156" extrusionOk="0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7751252" y="982786"/>
              <a:ext cx="437274" cy="988895"/>
            </a:xfrm>
            <a:custGeom>
              <a:avLst/>
              <a:gdLst/>
              <a:ahLst/>
              <a:cxnLst/>
              <a:rect l="l" t="t" r="r" b="b"/>
              <a:pathLst>
                <a:path w="2348" h="5310" extrusionOk="0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8227260" y="159194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8285177" y="166625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8340488" y="1651543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8298586" y="1715979"/>
              <a:ext cx="31473" cy="3240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8353897" y="1701080"/>
              <a:ext cx="32218" cy="32404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8476065" y="1520994"/>
              <a:ext cx="216775" cy="216588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8533983" y="1596046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8589293" y="1581147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8546460" y="1645769"/>
              <a:ext cx="32404" cy="31473"/>
            </a:xfrm>
            <a:custGeom>
              <a:avLst/>
              <a:gdLst/>
              <a:ahLst/>
              <a:cxnLst/>
              <a:rect l="l" t="t" r="r" b="b"/>
              <a:pathLst>
                <a:path w="174" h="169" extrusionOk="0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8602516" y="162994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6379286" y="989490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6379286" y="989490"/>
              <a:ext cx="1603648" cy="1296923"/>
            </a:xfrm>
            <a:custGeom>
              <a:avLst/>
              <a:gdLst/>
              <a:ahLst/>
              <a:cxnLst/>
              <a:rect l="l" t="t" r="r" b="b"/>
              <a:pathLst>
                <a:path w="8611" h="6964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6775959" y="1898672"/>
              <a:ext cx="574527" cy="578811"/>
            </a:xfrm>
            <a:custGeom>
              <a:avLst/>
              <a:gdLst/>
              <a:ahLst/>
              <a:cxnLst/>
              <a:rect l="l" t="t" r="r" b="b"/>
              <a:pathLst>
                <a:path w="3085" h="3108" extrusionOk="0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6885090" y="2099429"/>
              <a:ext cx="531694" cy="302628"/>
            </a:xfrm>
            <a:custGeom>
              <a:avLst/>
              <a:gdLst/>
              <a:ahLst/>
              <a:cxnLst/>
              <a:rect l="l" t="t" r="r" b="b"/>
              <a:pathLst>
                <a:path w="2855" h="1625" extrusionOk="0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6688244" y="2316016"/>
              <a:ext cx="1065622" cy="828362"/>
            </a:xfrm>
            <a:custGeom>
              <a:avLst/>
              <a:gdLst/>
              <a:ahLst/>
              <a:cxnLst/>
              <a:rect l="l" t="t" r="r" b="b"/>
              <a:pathLst>
                <a:path w="5722" h="4448" extrusionOk="0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6898126" y="2455690"/>
              <a:ext cx="814395" cy="662429"/>
            </a:xfrm>
            <a:custGeom>
              <a:avLst/>
              <a:gdLst/>
              <a:ahLst/>
              <a:cxnLst/>
              <a:rect l="l" t="t" r="r" b="b"/>
              <a:pathLst>
                <a:path w="4373" h="3557" extrusionOk="0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6898126" y="2622739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6992359" y="2545639"/>
              <a:ext cx="245082" cy="313802"/>
            </a:xfrm>
            <a:custGeom>
              <a:avLst/>
              <a:gdLst/>
              <a:ahLst/>
              <a:cxnLst/>
              <a:rect l="l" t="t" r="r" b="b"/>
              <a:pathLst>
                <a:path w="1316" h="1685" extrusionOk="0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6992359" y="2659054"/>
              <a:ext cx="187164" cy="200386"/>
            </a:xfrm>
            <a:custGeom>
              <a:avLst/>
              <a:gdLst/>
              <a:ahLst/>
              <a:cxnLst/>
              <a:rect l="l" t="t" r="r" b="b"/>
              <a:pathLst>
                <a:path w="1005" h="1076" extrusionOk="0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7180826" y="2659054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7180826" y="2773028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7371899" y="2773028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7371899" y="2886256"/>
              <a:ext cx="186791" cy="200200"/>
            </a:xfrm>
            <a:custGeom>
              <a:avLst/>
              <a:gdLst/>
              <a:ahLst/>
              <a:cxnLst/>
              <a:rect l="l" t="t" r="r" b="b"/>
              <a:pathLst>
                <a:path w="1003" h="1075" extrusionOk="0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7101491" y="2669669"/>
              <a:ext cx="58105" cy="63133"/>
            </a:xfrm>
            <a:custGeom>
              <a:avLst/>
              <a:gdLst/>
              <a:ahLst/>
              <a:cxnLst/>
              <a:rect l="l" t="t" r="r" b="b"/>
              <a:pathLst>
                <a:path w="312" h="339" extrusionOk="0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7086592" y="2665759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7485128" y="290208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7470229" y="2895382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7273569" y="2758129"/>
              <a:ext cx="76914" cy="105221"/>
            </a:xfrm>
            <a:custGeom>
              <a:avLst/>
              <a:gdLst/>
              <a:ahLst/>
              <a:cxnLst/>
              <a:rect l="l" t="t" r="r" b="b"/>
              <a:pathLst>
                <a:path w="413" h="565" extrusionOk="0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6"/>
            <p:cNvSpPr/>
            <p:nvPr/>
          </p:nvSpPr>
          <p:spPr>
            <a:xfrm>
              <a:off x="7296661" y="2824428"/>
              <a:ext cx="21603" cy="2402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7327203" y="277731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7266864" y="2833367"/>
              <a:ext cx="25886" cy="10057"/>
            </a:xfrm>
            <a:custGeom>
              <a:avLst/>
              <a:gdLst/>
              <a:ahLst/>
              <a:cxnLst/>
              <a:rect l="l" t="t" r="r" b="b"/>
              <a:pathLst>
                <a:path w="139" h="54" extrusionOk="0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7266864" y="2837464"/>
              <a:ext cx="6891" cy="10988"/>
            </a:xfrm>
            <a:custGeom>
              <a:avLst/>
              <a:gdLst/>
              <a:ahLst/>
              <a:cxnLst/>
              <a:rect l="l" t="t" r="r" b="b"/>
              <a:pathLst>
                <a:path w="37" h="59" extrusionOk="0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6724559" y="2922572"/>
              <a:ext cx="397048" cy="884046"/>
            </a:xfrm>
            <a:custGeom>
              <a:avLst/>
              <a:gdLst/>
              <a:ahLst/>
              <a:cxnLst/>
              <a:rect l="l" t="t" r="r" b="b"/>
              <a:pathLst>
                <a:path w="2132" h="4747" extrusionOk="0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6836297" y="2922572"/>
              <a:ext cx="285308" cy="884046"/>
            </a:xfrm>
            <a:custGeom>
              <a:avLst/>
              <a:gdLst/>
              <a:ahLst/>
              <a:cxnLst/>
              <a:rect l="l" t="t" r="r" b="b"/>
              <a:pathLst>
                <a:path w="1532" h="4747" extrusionOk="0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6544473" y="2601322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6569987" y="2642480"/>
              <a:ext cx="510277" cy="540074"/>
            </a:xfrm>
            <a:custGeom>
              <a:avLst/>
              <a:gdLst/>
              <a:ahLst/>
              <a:cxnLst/>
              <a:rect l="l" t="t" r="r" b="b"/>
              <a:pathLst>
                <a:path w="2740" h="2900" extrusionOk="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6569987" y="2696300"/>
              <a:ext cx="313429" cy="453849"/>
            </a:xfrm>
            <a:custGeom>
              <a:avLst/>
              <a:gdLst/>
              <a:ahLst/>
              <a:cxnLst/>
              <a:rect l="l" t="t" r="r" b="b"/>
              <a:pathLst>
                <a:path w="1683" h="2437" extrusionOk="0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6526967" y="2378962"/>
              <a:ext cx="407849" cy="402635"/>
            </a:xfrm>
            <a:custGeom>
              <a:avLst/>
              <a:gdLst/>
              <a:ahLst/>
              <a:cxnLst/>
              <a:rect l="l" t="t" r="r" b="b"/>
              <a:pathLst>
                <a:path w="2190" h="2162" extrusionOk="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6439438" y="144817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6"/>
            <p:cNvSpPr/>
            <p:nvPr/>
          </p:nvSpPr>
          <p:spPr>
            <a:xfrm>
              <a:off x="6441115" y="1613365"/>
              <a:ext cx="1181273" cy="825196"/>
            </a:xfrm>
            <a:custGeom>
              <a:avLst/>
              <a:gdLst/>
              <a:ahLst/>
              <a:cxnLst/>
              <a:rect l="l" t="t" r="r" b="b"/>
              <a:pathLst>
                <a:path w="6343" h="4431" extrusionOk="0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6488231" y="2224390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6"/>
            <p:cNvSpPr/>
            <p:nvPr/>
          </p:nvSpPr>
          <p:spPr>
            <a:xfrm>
              <a:off x="7912529" y="552033"/>
              <a:ext cx="996903" cy="1271596"/>
            </a:xfrm>
            <a:custGeom>
              <a:avLst/>
              <a:gdLst/>
              <a:ahLst/>
              <a:cxnLst/>
              <a:rect l="l" t="t" r="r" b="b"/>
              <a:pathLst>
                <a:path w="5353" h="6828" extrusionOk="0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6"/>
            <p:cNvSpPr/>
            <p:nvPr/>
          </p:nvSpPr>
          <p:spPr>
            <a:xfrm>
              <a:off x="7912529" y="552033"/>
              <a:ext cx="996903" cy="773796"/>
            </a:xfrm>
            <a:custGeom>
              <a:avLst/>
              <a:gdLst/>
              <a:ahLst/>
              <a:cxnLst/>
              <a:rect l="l" t="t" r="r" b="b"/>
              <a:pathLst>
                <a:path w="5353" h="4155" extrusionOk="0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6"/>
            <p:cNvSpPr/>
            <p:nvPr/>
          </p:nvSpPr>
          <p:spPr>
            <a:xfrm>
              <a:off x="7751252" y="884269"/>
              <a:ext cx="437274" cy="988150"/>
            </a:xfrm>
            <a:custGeom>
              <a:avLst/>
              <a:gdLst/>
              <a:ahLst/>
              <a:cxnLst/>
              <a:rect l="l" t="t" r="r" b="b"/>
              <a:pathLst>
                <a:path w="2348" h="5306" extrusionOk="0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6"/>
            <p:cNvSpPr/>
            <p:nvPr/>
          </p:nvSpPr>
          <p:spPr>
            <a:xfrm>
              <a:off x="8227260" y="1491197"/>
              <a:ext cx="216775" cy="218451"/>
            </a:xfrm>
            <a:custGeom>
              <a:avLst/>
              <a:gdLst/>
              <a:ahLst/>
              <a:cxnLst/>
              <a:rect l="l" t="t" r="r" b="b"/>
              <a:pathLst>
                <a:path w="1164" h="1173" extrusionOk="0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8285177" y="156792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6"/>
            <p:cNvSpPr/>
            <p:nvPr/>
          </p:nvSpPr>
          <p:spPr>
            <a:xfrm>
              <a:off x="8340488" y="1550605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6"/>
            <p:cNvSpPr/>
            <p:nvPr/>
          </p:nvSpPr>
          <p:spPr>
            <a:xfrm>
              <a:off x="8298586" y="1617462"/>
              <a:ext cx="31473" cy="32591"/>
            </a:xfrm>
            <a:custGeom>
              <a:avLst/>
              <a:gdLst/>
              <a:ahLst/>
              <a:cxnLst/>
              <a:rect l="l" t="t" r="r" b="b"/>
              <a:pathLst>
                <a:path w="169" h="175" extrusionOk="0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8353897" y="1600329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173" h="173" extrusionOk="0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8476065" y="142247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8533983" y="1497715"/>
              <a:ext cx="32591" cy="31473"/>
            </a:xfrm>
            <a:custGeom>
              <a:avLst/>
              <a:gdLst/>
              <a:ahLst/>
              <a:cxnLst/>
              <a:rect l="l" t="t" r="r" b="b"/>
              <a:pathLst>
                <a:path w="175" h="169" extrusionOk="0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8589293" y="1482072"/>
              <a:ext cx="32591" cy="32218"/>
            </a:xfrm>
            <a:custGeom>
              <a:avLst/>
              <a:gdLst/>
              <a:ahLst/>
              <a:cxnLst/>
              <a:rect l="l" t="t" r="r" b="b"/>
              <a:pathLst>
                <a:path w="175" h="173" extrusionOk="0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8546460" y="1546508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8602516" y="153161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793;p56"/>
          <p:cNvSpPr txBox="1">
            <a:spLocks noGrp="1"/>
          </p:cNvSpPr>
          <p:nvPr>
            <p:ph type="title"/>
          </p:nvPr>
        </p:nvSpPr>
        <p:spPr>
          <a:xfrm>
            <a:off x="494744" y="2009359"/>
            <a:ext cx="4543736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Workflow</a:t>
            </a:r>
            <a:endParaRPr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B3E20EC5-7597-BD41-97D3-9549C22E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32" y="3717570"/>
            <a:ext cx="3416599" cy="706574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F533C993-BDBA-2A48-A23B-47D759FCF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82" y="660189"/>
            <a:ext cx="1354274" cy="783849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49E699FB-A39D-8E43-BA5F-82993C5BC85A}"/>
              </a:ext>
            </a:extLst>
          </p:cNvPr>
          <p:cNvSpPr/>
          <p:nvPr/>
        </p:nvSpPr>
        <p:spPr>
          <a:xfrm>
            <a:off x="144650" y="4110810"/>
            <a:ext cx="4243561" cy="2065380"/>
          </a:xfrm>
          <a:prstGeom prst="ellipse">
            <a:avLst/>
          </a:prstGeom>
          <a:solidFill>
            <a:srgbClr val="336574">
              <a:alpha val="3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grpSp>
        <p:nvGrpSpPr>
          <p:cNvPr id="157" name="Google Shape;1174;p44">
            <a:extLst>
              <a:ext uri="{FF2B5EF4-FFF2-40B4-BE49-F238E27FC236}">
                <a16:creationId xmlns:a16="http://schemas.microsoft.com/office/drawing/2014/main" id="{EB5F5BAB-DA0C-DF4F-9085-BCED6F71FBD5}"/>
              </a:ext>
            </a:extLst>
          </p:cNvPr>
          <p:cNvGrpSpPr/>
          <p:nvPr/>
        </p:nvGrpSpPr>
        <p:grpSpPr>
          <a:xfrm>
            <a:off x="1115385" y="3416253"/>
            <a:ext cx="2319711" cy="995874"/>
            <a:chOff x="2597979" y="1949933"/>
            <a:chExt cx="3872253" cy="1518048"/>
          </a:xfrm>
        </p:grpSpPr>
        <p:sp>
          <p:nvSpPr>
            <p:cNvPr id="158" name="Google Shape;1175;p44">
              <a:extLst>
                <a:ext uri="{FF2B5EF4-FFF2-40B4-BE49-F238E27FC236}">
                  <a16:creationId xmlns:a16="http://schemas.microsoft.com/office/drawing/2014/main" id="{4CD09313-9657-044A-88C6-655084F2F503}"/>
                </a:ext>
              </a:extLst>
            </p:cNvPr>
            <p:cNvSpPr/>
            <p:nvPr/>
          </p:nvSpPr>
          <p:spPr>
            <a:xfrm>
              <a:off x="2714593" y="2496963"/>
              <a:ext cx="3583927" cy="701520"/>
            </a:xfrm>
            <a:custGeom>
              <a:avLst/>
              <a:gdLst/>
              <a:ahLst/>
              <a:cxnLst/>
              <a:rect l="l" t="t" r="r" b="b"/>
              <a:pathLst>
                <a:path w="31225" h="6112" extrusionOk="0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76;p44">
              <a:extLst>
                <a:ext uri="{FF2B5EF4-FFF2-40B4-BE49-F238E27FC236}">
                  <a16:creationId xmlns:a16="http://schemas.microsoft.com/office/drawing/2014/main" id="{CC974FA1-B927-7344-9955-D3B49C13866B}"/>
                </a:ext>
              </a:extLst>
            </p:cNvPr>
            <p:cNvSpPr/>
            <p:nvPr/>
          </p:nvSpPr>
          <p:spPr>
            <a:xfrm>
              <a:off x="2888251" y="1986547"/>
              <a:ext cx="2610959" cy="498823"/>
            </a:xfrm>
            <a:custGeom>
              <a:avLst/>
              <a:gdLst/>
              <a:ahLst/>
              <a:cxnLst/>
              <a:rect l="l" t="t" r="r" b="b"/>
              <a:pathLst>
                <a:path w="22748" h="4346" extrusionOk="0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77;p44">
              <a:extLst>
                <a:ext uri="{FF2B5EF4-FFF2-40B4-BE49-F238E27FC236}">
                  <a16:creationId xmlns:a16="http://schemas.microsoft.com/office/drawing/2014/main" id="{07C91C56-FAC6-164F-8ACC-BFA8C840CA7A}"/>
                </a:ext>
              </a:extLst>
            </p:cNvPr>
            <p:cNvSpPr/>
            <p:nvPr/>
          </p:nvSpPr>
          <p:spPr>
            <a:xfrm>
              <a:off x="3041594" y="2045542"/>
              <a:ext cx="2075981" cy="553801"/>
            </a:xfrm>
            <a:custGeom>
              <a:avLst/>
              <a:gdLst/>
              <a:ahLst/>
              <a:cxnLst/>
              <a:rect l="l" t="t" r="r" b="b"/>
              <a:pathLst>
                <a:path w="18087" h="4825" extrusionOk="0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78;p44">
              <a:extLst>
                <a:ext uri="{FF2B5EF4-FFF2-40B4-BE49-F238E27FC236}">
                  <a16:creationId xmlns:a16="http://schemas.microsoft.com/office/drawing/2014/main" id="{8A516CED-AD66-EF49-A8FE-A03FFDC01821}"/>
                </a:ext>
              </a:extLst>
            </p:cNvPr>
            <p:cNvSpPr/>
            <p:nvPr/>
          </p:nvSpPr>
          <p:spPr>
            <a:xfrm>
              <a:off x="2644234" y="2525428"/>
              <a:ext cx="3793282" cy="769813"/>
            </a:xfrm>
            <a:custGeom>
              <a:avLst/>
              <a:gdLst/>
              <a:ahLst/>
              <a:cxnLst/>
              <a:rect l="l" t="t" r="r" b="b"/>
              <a:pathLst>
                <a:path w="33049" h="6707" extrusionOk="0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79;p44">
              <a:extLst>
                <a:ext uri="{FF2B5EF4-FFF2-40B4-BE49-F238E27FC236}">
                  <a16:creationId xmlns:a16="http://schemas.microsoft.com/office/drawing/2014/main" id="{71A355B6-5992-7147-B31B-9D4DBCB1439A}"/>
                </a:ext>
              </a:extLst>
            </p:cNvPr>
            <p:cNvSpPr/>
            <p:nvPr/>
          </p:nvSpPr>
          <p:spPr>
            <a:xfrm>
              <a:off x="2944263" y="1949933"/>
              <a:ext cx="2331820" cy="491018"/>
            </a:xfrm>
            <a:custGeom>
              <a:avLst/>
              <a:gdLst/>
              <a:ahLst/>
              <a:cxnLst/>
              <a:rect l="l" t="t" r="r" b="b"/>
              <a:pathLst>
                <a:path w="20316" h="4278" extrusionOk="0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80;p44">
              <a:extLst>
                <a:ext uri="{FF2B5EF4-FFF2-40B4-BE49-F238E27FC236}">
                  <a16:creationId xmlns:a16="http://schemas.microsoft.com/office/drawing/2014/main" id="{4C554278-AE73-C749-8143-4E13DD8ED9F2}"/>
                </a:ext>
              </a:extLst>
            </p:cNvPr>
            <p:cNvSpPr/>
            <p:nvPr/>
          </p:nvSpPr>
          <p:spPr>
            <a:xfrm>
              <a:off x="2597979" y="2355212"/>
              <a:ext cx="3872249" cy="772453"/>
            </a:xfrm>
            <a:custGeom>
              <a:avLst/>
              <a:gdLst/>
              <a:ahLst/>
              <a:cxnLst/>
              <a:rect l="l" t="t" r="r" b="b"/>
              <a:pathLst>
                <a:path w="33737" h="6730" extrusionOk="0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81;p44">
              <a:extLst>
                <a:ext uri="{FF2B5EF4-FFF2-40B4-BE49-F238E27FC236}">
                  <a16:creationId xmlns:a16="http://schemas.microsoft.com/office/drawing/2014/main" id="{98875D2D-AF23-4F49-B0A5-18A00B5C539D}"/>
                </a:ext>
              </a:extLst>
            </p:cNvPr>
            <p:cNvSpPr/>
            <p:nvPr/>
          </p:nvSpPr>
          <p:spPr>
            <a:xfrm>
              <a:off x="4056917" y="2430162"/>
              <a:ext cx="138766" cy="99856"/>
            </a:xfrm>
            <a:custGeom>
              <a:avLst/>
              <a:gdLst/>
              <a:ahLst/>
              <a:cxnLst/>
              <a:rect l="l" t="t" r="r" b="b"/>
              <a:pathLst>
                <a:path w="1209" h="870" extrusionOk="0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82;p44">
              <a:extLst>
                <a:ext uri="{FF2B5EF4-FFF2-40B4-BE49-F238E27FC236}">
                  <a16:creationId xmlns:a16="http://schemas.microsoft.com/office/drawing/2014/main" id="{67CE312E-09D6-EA4F-9F8A-50B924C3E122}"/>
                </a:ext>
              </a:extLst>
            </p:cNvPr>
            <p:cNvSpPr/>
            <p:nvPr/>
          </p:nvSpPr>
          <p:spPr>
            <a:xfrm>
              <a:off x="2597979" y="2694954"/>
              <a:ext cx="217044" cy="346628"/>
            </a:xfrm>
            <a:custGeom>
              <a:avLst/>
              <a:gdLst/>
              <a:ahLst/>
              <a:cxnLst/>
              <a:rect l="l" t="t" r="r" b="b"/>
              <a:pathLst>
                <a:path w="1891" h="3020" extrusionOk="0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83;p44">
              <a:extLst>
                <a:ext uri="{FF2B5EF4-FFF2-40B4-BE49-F238E27FC236}">
                  <a16:creationId xmlns:a16="http://schemas.microsoft.com/office/drawing/2014/main" id="{C19F3A0E-F7EF-EC4D-B4B1-FBCD0864E57C}"/>
                </a:ext>
              </a:extLst>
            </p:cNvPr>
            <p:cNvSpPr/>
            <p:nvPr/>
          </p:nvSpPr>
          <p:spPr>
            <a:xfrm>
              <a:off x="3476142" y="2672802"/>
              <a:ext cx="1955349" cy="451879"/>
            </a:xfrm>
            <a:custGeom>
              <a:avLst/>
              <a:gdLst/>
              <a:ahLst/>
              <a:cxnLst/>
              <a:rect l="l" t="t" r="r" b="b"/>
              <a:pathLst>
                <a:path w="17036" h="3937" extrusionOk="0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84;p44">
              <a:extLst>
                <a:ext uri="{FF2B5EF4-FFF2-40B4-BE49-F238E27FC236}">
                  <a16:creationId xmlns:a16="http://schemas.microsoft.com/office/drawing/2014/main" id="{B73FCFF2-45F7-B046-9BFC-7AE1B08A98C6}"/>
                </a:ext>
              </a:extLst>
            </p:cNvPr>
            <p:cNvSpPr/>
            <p:nvPr/>
          </p:nvSpPr>
          <p:spPr>
            <a:xfrm>
              <a:off x="6336057" y="3022071"/>
              <a:ext cx="124534" cy="105595"/>
            </a:xfrm>
            <a:custGeom>
              <a:avLst/>
              <a:gdLst/>
              <a:ahLst/>
              <a:cxnLst/>
              <a:rect l="l" t="t" r="r" b="b"/>
              <a:pathLst>
                <a:path w="1085" h="920" extrusionOk="0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85;p44">
              <a:extLst>
                <a:ext uri="{FF2B5EF4-FFF2-40B4-BE49-F238E27FC236}">
                  <a16:creationId xmlns:a16="http://schemas.microsoft.com/office/drawing/2014/main" id="{DACD439F-0265-3D44-B1D2-1D3595F61211}"/>
                </a:ext>
              </a:extLst>
            </p:cNvPr>
            <p:cNvSpPr/>
            <p:nvPr/>
          </p:nvSpPr>
          <p:spPr>
            <a:xfrm>
              <a:off x="6333991" y="3011970"/>
              <a:ext cx="136241" cy="45452"/>
            </a:xfrm>
            <a:custGeom>
              <a:avLst/>
              <a:gdLst/>
              <a:ahLst/>
              <a:cxnLst/>
              <a:rect l="l" t="t" r="r" b="b"/>
              <a:pathLst>
                <a:path w="1187" h="396" extrusionOk="0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86;p44">
              <a:extLst>
                <a:ext uri="{FF2B5EF4-FFF2-40B4-BE49-F238E27FC236}">
                  <a16:creationId xmlns:a16="http://schemas.microsoft.com/office/drawing/2014/main" id="{44132D82-8E26-9E49-9561-873AE3A4A036}"/>
                </a:ext>
              </a:extLst>
            </p:cNvPr>
            <p:cNvSpPr/>
            <p:nvPr/>
          </p:nvSpPr>
          <p:spPr>
            <a:xfrm>
              <a:off x="5202169" y="2434753"/>
              <a:ext cx="1215609" cy="387259"/>
            </a:xfrm>
            <a:custGeom>
              <a:avLst/>
              <a:gdLst/>
              <a:ahLst/>
              <a:cxnLst/>
              <a:rect l="l" t="t" r="r" b="b"/>
              <a:pathLst>
                <a:path w="10591" h="3374" extrusionOk="0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87;p44">
              <a:extLst>
                <a:ext uri="{FF2B5EF4-FFF2-40B4-BE49-F238E27FC236}">
                  <a16:creationId xmlns:a16="http://schemas.microsoft.com/office/drawing/2014/main" id="{E0CBDC17-1E2A-274C-9E44-88FA2D895923}"/>
                </a:ext>
              </a:extLst>
            </p:cNvPr>
            <p:cNvSpPr/>
            <p:nvPr/>
          </p:nvSpPr>
          <p:spPr>
            <a:xfrm>
              <a:off x="5499098" y="2757279"/>
              <a:ext cx="710358" cy="710702"/>
            </a:xfrm>
            <a:custGeom>
              <a:avLst/>
              <a:gdLst/>
              <a:ahLst/>
              <a:cxnLst/>
              <a:rect l="l" t="t" r="r" b="b"/>
              <a:pathLst>
                <a:path w="6189" h="6192" extrusionOk="0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88;p44">
              <a:extLst>
                <a:ext uri="{FF2B5EF4-FFF2-40B4-BE49-F238E27FC236}">
                  <a16:creationId xmlns:a16="http://schemas.microsoft.com/office/drawing/2014/main" id="{C80E3FA1-B973-A84F-829E-C74738E65640}"/>
                </a:ext>
              </a:extLst>
            </p:cNvPr>
            <p:cNvSpPr/>
            <p:nvPr/>
          </p:nvSpPr>
          <p:spPr>
            <a:xfrm>
              <a:off x="5628567" y="2880435"/>
              <a:ext cx="451420" cy="451994"/>
            </a:xfrm>
            <a:custGeom>
              <a:avLst/>
              <a:gdLst/>
              <a:ahLst/>
              <a:cxnLst/>
              <a:rect l="l" t="t" r="r" b="b"/>
              <a:pathLst>
                <a:path w="3933" h="3938" extrusionOk="0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89;p44">
              <a:extLst>
                <a:ext uri="{FF2B5EF4-FFF2-40B4-BE49-F238E27FC236}">
                  <a16:creationId xmlns:a16="http://schemas.microsoft.com/office/drawing/2014/main" id="{33EE60A7-DDF5-8C46-BCE9-74BF29B2CE0C}"/>
                </a:ext>
              </a:extLst>
            </p:cNvPr>
            <p:cNvSpPr/>
            <p:nvPr/>
          </p:nvSpPr>
          <p:spPr>
            <a:xfrm>
              <a:off x="5705928" y="2966059"/>
              <a:ext cx="296585" cy="296585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90;p44">
              <a:extLst>
                <a:ext uri="{FF2B5EF4-FFF2-40B4-BE49-F238E27FC236}">
                  <a16:creationId xmlns:a16="http://schemas.microsoft.com/office/drawing/2014/main" id="{596B494D-511B-5842-B509-6E414F7AA6B6}"/>
                </a:ext>
              </a:extLst>
            </p:cNvPr>
            <p:cNvSpPr/>
            <p:nvPr/>
          </p:nvSpPr>
          <p:spPr>
            <a:xfrm>
              <a:off x="5646932" y="2895241"/>
              <a:ext cx="417790" cy="398507"/>
            </a:xfrm>
            <a:custGeom>
              <a:avLst/>
              <a:gdLst/>
              <a:ahLst/>
              <a:cxnLst/>
              <a:rect l="l" t="t" r="r" b="b"/>
              <a:pathLst>
                <a:path w="3640" h="3472" extrusionOk="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91;p44">
              <a:extLst>
                <a:ext uri="{FF2B5EF4-FFF2-40B4-BE49-F238E27FC236}">
                  <a16:creationId xmlns:a16="http://schemas.microsoft.com/office/drawing/2014/main" id="{E4B7A2C7-4C13-9742-845F-3680543AAFDF}"/>
                </a:ext>
              </a:extLst>
            </p:cNvPr>
            <p:cNvSpPr/>
            <p:nvPr/>
          </p:nvSpPr>
          <p:spPr>
            <a:xfrm>
              <a:off x="5619385" y="2864710"/>
              <a:ext cx="480000" cy="480459"/>
            </a:xfrm>
            <a:custGeom>
              <a:avLst/>
              <a:gdLst/>
              <a:ahLst/>
              <a:cxnLst/>
              <a:rect l="l" t="t" r="r" b="b"/>
              <a:pathLst>
                <a:path w="4182" h="4186" extrusionOk="0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92;p44">
              <a:extLst>
                <a:ext uri="{FF2B5EF4-FFF2-40B4-BE49-F238E27FC236}">
                  <a16:creationId xmlns:a16="http://schemas.microsoft.com/office/drawing/2014/main" id="{F625E6E4-8DDC-A84F-A283-4A5F745DA118}"/>
                </a:ext>
              </a:extLst>
            </p:cNvPr>
            <p:cNvSpPr/>
            <p:nvPr/>
          </p:nvSpPr>
          <p:spPr>
            <a:xfrm>
              <a:off x="5787994" y="3039861"/>
              <a:ext cx="132568" cy="132683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93;p44">
              <a:extLst>
                <a:ext uri="{FF2B5EF4-FFF2-40B4-BE49-F238E27FC236}">
                  <a16:creationId xmlns:a16="http://schemas.microsoft.com/office/drawing/2014/main" id="{9BE86B32-BD75-0649-BD34-083A7DF72BE3}"/>
                </a:ext>
              </a:extLst>
            </p:cNvPr>
            <p:cNvSpPr/>
            <p:nvPr/>
          </p:nvSpPr>
          <p:spPr>
            <a:xfrm>
              <a:off x="5821164" y="3074065"/>
              <a:ext cx="66227" cy="65882"/>
            </a:xfrm>
            <a:custGeom>
              <a:avLst/>
              <a:gdLst/>
              <a:ahLst/>
              <a:cxnLst/>
              <a:rect l="l" t="t" r="r" b="b"/>
              <a:pathLst>
                <a:path w="577" h="574" extrusionOk="0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94;p44">
              <a:extLst>
                <a:ext uri="{FF2B5EF4-FFF2-40B4-BE49-F238E27FC236}">
                  <a16:creationId xmlns:a16="http://schemas.microsoft.com/office/drawing/2014/main" id="{C3558ADE-B266-5F45-8B24-E7884CD6421B}"/>
                </a:ext>
              </a:extLst>
            </p:cNvPr>
            <p:cNvSpPr/>
            <p:nvPr/>
          </p:nvSpPr>
          <p:spPr>
            <a:xfrm>
              <a:off x="2783459" y="2757279"/>
              <a:ext cx="710702" cy="710702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95;p44">
              <a:extLst>
                <a:ext uri="{FF2B5EF4-FFF2-40B4-BE49-F238E27FC236}">
                  <a16:creationId xmlns:a16="http://schemas.microsoft.com/office/drawing/2014/main" id="{69BC8D02-A885-4145-9936-251717740A32}"/>
                </a:ext>
              </a:extLst>
            </p:cNvPr>
            <p:cNvSpPr/>
            <p:nvPr/>
          </p:nvSpPr>
          <p:spPr>
            <a:xfrm>
              <a:off x="2912814" y="2880435"/>
              <a:ext cx="451994" cy="451994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96;p44">
              <a:extLst>
                <a:ext uri="{FF2B5EF4-FFF2-40B4-BE49-F238E27FC236}">
                  <a16:creationId xmlns:a16="http://schemas.microsoft.com/office/drawing/2014/main" id="{2F20E434-908D-A84C-B5BF-8C28E96C595A}"/>
                </a:ext>
              </a:extLst>
            </p:cNvPr>
            <p:cNvSpPr/>
            <p:nvPr/>
          </p:nvSpPr>
          <p:spPr>
            <a:xfrm>
              <a:off x="2990748" y="2966059"/>
              <a:ext cx="296585" cy="296585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197;p44">
              <a:extLst>
                <a:ext uri="{FF2B5EF4-FFF2-40B4-BE49-F238E27FC236}">
                  <a16:creationId xmlns:a16="http://schemas.microsoft.com/office/drawing/2014/main" id="{57068965-1A18-454E-AF7E-B66D0194E61B}"/>
                </a:ext>
              </a:extLst>
            </p:cNvPr>
            <p:cNvSpPr/>
            <p:nvPr/>
          </p:nvSpPr>
          <p:spPr>
            <a:xfrm>
              <a:off x="2931637" y="2895241"/>
              <a:ext cx="417790" cy="398507"/>
            </a:xfrm>
            <a:custGeom>
              <a:avLst/>
              <a:gdLst/>
              <a:ahLst/>
              <a:cxnLst/>
              <a:rect l="l" t="t" r="r" b="b"/>
              <a:pathLst>
                <a:path w="3640" h="3472" extrusionOk="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198;p44">
              <a:extLst>
                <a:ext uri="{FF2B5EF4-FFF2-40B4-BE49-F238E27FC236}">
                  <a16:creationId xmlns:a16="http://schemas.microsoft.com/office/drawing/2014/main" id="{7255C86C-5CCE-7141-9F0E-998EAEBDDCC8}"/>
                </a:ext>
              </a:extLst>
            </p:cNvPr>
            <p:cNvSpPr/>
            <p:nvPr/>
          </p:nvSpPr>
          <p:spPr>
            <a:xfrm>
              <a:off x="2903631" y="2864710"/>
              <a:ext cx="480459" cy="480459"/>
            </a:xfrm>
            <a:custGeom>
              <a:avLst/>
              <a:gdLst/>
              <a:ahLst/>
              <a:cxnLst/>
              <a:rect l="l" t="t" r="r" b="b"/>
              <a:pathLst>
                <a:path w="4186" h="4186" extrusionOk="0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199;p44">
              <a:extLst>
                <a:ext uri="{FF2B5EF4-FFF2-40B4-BE49-F238E27FC236}">
                  <a16:creationId xmlns:a16="http://schemas.microsoft.com/office/drawing/2014/main" id="{52135414-EE10-0341-842E-5916357C14F7}"/>
                </a:ext>
              </a:extLst>
            </p:cNvPr>
            <p:cNvSpPr/>
            <p:nvPr/>
          </p:nvSpPr>
          <p:spPr>
            <a:xfrm>
              <a:off x="3072699" y="3039861"/>
              <a:ext cx="132568" cy="132683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00;p44">
              <a:extLst>
                <a:ext uri="{FF2B5EF4-FFF2-40B4-BE49-F238E27FC236}">
                  <a16:creationId xmlns:a16="http://schemas.microsoft.com/office/drawing/2014/main" id="{BA5113CD-4E26-2D41-A8BB-34149E491E6B}"/>
                </a:ext>
              </a:extLst>
            </p:cNvPr>
            <p:cNvSpPr/>
            <p:nvPr/>
          </p:nvSpPr>
          <p:spPr>
            <a:xfrm>
              <a:off x="3105755" y="3074065"/>
              <a:ext cx="65997" cy="65882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01;p44">
              <a:extLst>
                <a:ext uri="{FF2B5EF4-FFF2-40B4-BE49-F238E27FC236}">
                  <a16:creationId xmlns:a16="http://schemas.microsoft.com/office/drawing/2014/main" id="{039F8EC9-3470-C242-85FB-BDAF92AD1732}"/>
                </a:ext>
              </a:extLst>
            </p:cNvPr>
            <p:cNvSpPr/>
            <p:nvPr/>
          </p:nvSpPr>
          <p:spPr>
            <a:xfrm>
              <a:off x="6120045" y="2544251"/>
              <a:ext cx="255954" cy="240918"/>
            </a:xfrm>
            <a:custGeom>
              <a:avLst/>
              <a:gdLst/>
              <a:ahLst/>
              <a:cxnLst/>
              <a:rect l="l" t="t" r="r" b="b"/>
              <a:pathLst>
                <a:path w="2230" h="2099" extrusionOk="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02;p44">
              <a:extLst>
                <a:ext uri="{FF2B5EF4-FFF2-40B4-BE49-F238E27FC236}">
                  <a16:creationId xmlns:a16="http://schemas.microsoft.com/office/drawing/2014/main" id="{49C4DFC9-DA74-5C48-9DB0-7F10CA6A6529}"/>
                </a:ext>
              </a:extLst>
            </p:cNvPr>
            <p:cNvSpPr/>
            <p:nvPr/>
          </p:nvSpPr>
          <p:spPr>
            <a:xfrm>
              <a:off x="6126817" y="2547809"/>
              <a:ext cx="242984" cy="230129"/>
            </a:xfrm>
            <a:custGeom>
              <a:avLst/>
              <a:gdLst/>
              <a:ahLst/>
              <a:cxnLst/>
              <a:rect l="l" t="t" r="r" b="b"/>
              <a:pathLst>
                <a:path w="2117" h="2005" extrusionOk="0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03;p44">
              <a:extLst>
                <a:ext uri="{FF2B5EF4-FFF2-40B4-BE49-F238E27FC236}">
                  <a16:creationId xmlns:a16="http://schemas.microsoft.com/office/drawing/2014/main" id="{4BA92503-167B-5948-A780-0184B9FD7AF6}"/>
                </a:ext>
              </a:extLst>
            </p:cNvPr>
            <p:cNvSpPr/>
            <p:nvPr/>
          </p:nvSpPr>
          <p:spPr>
            <a:xfrm>
              <a:off x="6134393" y="2552400"/>
              <a:ext cx="229325" cy="218077"/>
            </a:xfrm>
            <a:custGeom>
              <a:avLst/>
              <a:gdLst/>
              <a:ahLst/>
              <a:cxnLst/>
              <a:rect l="l" t="t" r="r" b="b"/>
              <a:pathLst>
                <a:path w="1998" h="1900" extrusionOk="0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04;p44">
              <a:extLst>
                <a:ext uri="{FF2B5EF4-FFF2-40B4-BE49-F238E27FC236}">
                  <a16:creationId xmlns:a16="http://schemas.microsoft.com/office/drawing/2014/main" id="{29D4BBC9-889B-C64B-B1BE-0806EB72607B}"/>
                </a:ext>
              </a:extLst>
            </p:cNvPr>
            <p:cNvSpPr/>
            <p:nvPr/>
          </p:nvSpPr>
          <p:spPr>
            <a:xfrm>
              <a:off x="2752814" y="2456102"/>
              <a:ext cx="75409" cy="229899"/>
            </a:xfrm>
            <a:custGeom>
              <a:avLst/>
              <a:gdLst/>
              <a:ahLst/>
              <a:cxnLst/>
              <a:rect l="l" t="t" r="r" b="b"/>
              <a:pathLst>
                <a:path w="657" h="2003" extrusionOk="0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05;p44">
              <a:extLst>
                <a:ext uri="{FF2B5EF4-FFF2-40B4-BE49-F238E27FC236}">
                  <a16:creationId xmlns:a16="http://schemas.microsoft.com/office/drawing/2014/main" id="{768590EA-C436-474F-867B-8213406CCC3A}"/>
                </a:ext>
              </a:extLst>
            </p:cNvPr>
            <p:cNvSpPr/>
            <p:nvPr/>
          </p:nvSpPr>
          <p:spPr>
            <a:xfrm>
              <a:off x="2755913" y="2464251"/>
              <a:ext cx="61176" cy="213601"/>
            </a:xfrm>
            <a:custGeom>
              <a:avLst/>
              <a:gdLst/>
              <a:ahLst/>
              <a:cxnLst/>
              <a:rect l="l" t="t" r="r" b="b"/>
              <a:pathLst>
                <a:path w="533" h="1861" extrusionOk="0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06;p44">
              <a:extLst>
                <a:ext uri="{FF2B5EF4-FFF2-40B4-BE49-F238E27FC236}">
                  <a16:creationId xmlns:a16="http://schemas.microsoft.com/office/drawing/2014/main" id="{E795D583-C94C-EC4A-9B46-BD0BB7DC8B60}"/>
                </a:ext>
              </a:extLst>
            </p:cNvPr>
            <p:cNvSpPr/>
            <p:nvPr/>
          </p:nvSpPr>
          <p:spPr>
            <a:xfrm>
              <a:off x="4914536" y="2314122"/>
              <a:ext cx="225079" cy="215437"/>
            </a:xfrm>
            <a:custGeom>
              <a:avLst/>
              <a:gdLst/>
              <a:ahLst/>
              <a:cxnLst/>
              <a:rect l="l" t="t" r="r" b="b"/>
              <a:pathLst>
                <a:path w="1961" h="1877" extrusionOk="0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07;p44">
              <a:extLst>
                <a:ext uri="{FF2B5EF4-FFF2-40B4-BE49-F238E27FC236}">
                  <a16:creationId xmlns:a16="http://schemas.microsoft.com/office/drawing/2014/main" id="{AED523F0-E16E-BE46-AD8F-A5748C4CA95C}"/>
                </a:ext>
              </a:extLst>
            </p:cNvPr>
            <p:cNvSpPr/>
            <p:nvPr/>
          </p:nvSpPr>
          <p:spPr>
            <a:xfrm>
              <a:off x="4023861" y="2455184"/>
              <a:ext cx="204878" cy="53486"/>
            </a:xfrm>
            <a:custGeom>
              <a:avLst/>
              <a:gdLst/>
              <a:ahLst/>
              <a:cxnLst/>
              <a:rect l="l" t="t" r="r" b="b"/>
              <a:pathLst>
                <a:path w="1785" h="466" extrusionOk="0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471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D6F420-49F1-EF4A-A99D-B1EF2F212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900" y="2343150"/>
            <a:ext cx="5860200" cy="457200"/>
          </a:xfrm>
        </p:spPr>
        <p:txBody>
          <a:bodyPr/>
          <a:lstStyle/>
          <a:p>
            <a:pPr rtl="1"/>
            <a:r>
              <a:rPr lang="en-US" dirty="0"/>
              <a:t> Example of Images from Data set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64756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sky, outdoor, street, way&#10;&#10;Description automatically generated">
            <a:extLst>
              <a:ext uri="{FF2B5EF4-FFF2-40B4-BE49-F238E27FC236}">
                <a16:creationId xmlns:a16="http://schemas.microsoft.com/office/drawing/2014/main" id="{EF767135-5D48-9642-83D8-564A7D5E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59" y="391408"/>
            <a:ext cx="2624334" cy="1968250"/>
          </a:xfrm>
          <a:prstGeom prst="rect">
            <a:avLst/>
          </a:prstGeom>
        </p:spPr>
      </p:pic>
      <p:pic>
        <p:nvPicPr>
          <p:cNvPr id="31" name="Picture 30" descr="A picture containing text, sky, outdoor, scene&#10;&#10;Description automatically generated">
            <a:extLst>
              <a:ext uri="{FF2B5EF4-FFF2-40B4-BE49-F238E27FC236}">
                <a16:creationId xmlns:a16="http://schemas.microsoft.com/office/drawing/2014/main" id="{8A460B71-32FB-1D43-9CE2-08FC58B20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099" y="391408"/>
            <a:ext cx="2624334" cy="1968251"/>
          </a:xfrm>
          <a:prstGeom prst="rect">
            <a:avLst/>
          </a:prstGeom>
        </p:spPr>
      </p:pic>
      <p:pic>
        <p:nvPicPr>
          <p:cNvPr id="54" name="Picture 53" descr="A road with a stop sign&#10;&#10;Description automatically generated with low confidence">
            <a:extLst>
              <a:ext uri="{FF2B5EF4-FFF2-40B4-BE49-F238E27FC236}">
                <a16:creationId xmlns:a16="http://schemas.microsoft.com/office/drawing/2014/main" id="{5CFA6044-48A5-474F-9127-4956C456A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-4087581"/>
            <a:ext cx="5080000" cy="3810000"/>
          </a:xfrm>
          <a:prstGeom prst="rect">
            <a:avLst/>
          </a:prstGeom>
        </p:spPr>
      </p:pic>
      <p:pic>
        <p:nvPicPr>
          <p:cNvPr id="58" name="Picture 57" descr="A picture containing text, sky, road, outdoor&#10;&#10;Description automatically generated">
            <a:extLst>
              <a:ext uri="{FF2B5EF4-FFF2-40B4-BE49-F238E27FC236}">
                <a16:creationId xmlns:a16="http://schemas.microsoft.com/office/drawing/2014/main" id="{4719F39E-2355-784A-8230-4528FE434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40" y="391408"/>
            <a:ext cx="2624333" cy="1968250"/>
          </a:xfrm>
          <a:prstGeom prst="rect">
            <a:avLst/>
          </a:prstGeom>
        </p:spPr>
      </p:pic>
      <p:pic>
        <p:nvPicPr>
          <p:cNvPr id="77" name="Picture 76" descr="A picture containing chart&#10;&#10;Description automatically generated">
            <a:extLst>
              <a:ext uri="{FF2B5EF4-FFF2-40B4-BE49-F238E27FC236}">
                <a16:creationId xmlns:a16="http://schemas.microsoft.com/office/drawing/2014/main" id="{8844259C-9176-2A49-9E83-97D2F6311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240" y="2504342"/>
            <a:ext cx="2536838" cy="1900842"/>
          </a:xfrm>
          <a:prstGeom prst="rect">
            <a:avLst/>
          </a:prstGeom>
        </p:spPr>
      </p:pic>
      <p:pic>
        <p:nvPicPr>
          <p:cNvPr id="78" name="Picture 77" descr="A picture containing map&#10;&#10;Description automatically generated">
            <a:extLst>
              <a:ext uri="{FF2B5EF4-FFF2-40B4-BE49-F238E27FC236}">
                <a16:creationId xmlns:a16="http://schemas.microsoft.com/office/drawing/2014/main" id="{0D9F8796-BC0C-C048-915E-CC2676EB1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0482" y="2502555"/>
            <a:ext cx="2536838" cy="1902629"/>
          </a:xfrm>
          <a:prstGeom prst="rect">
            <a:avLst/>
          </a:prstGeom>
        </p:spPr>
      </p:pic>
      <p:pic>
        <p:nvPicPr>
          <p:cNvPr id="79" name="Picture 78" descr="Map&#10;&#10;Description automatically generated with medium confidence">
            <a:extLst>
              <a:ext uri="{FF2B5EF4-FFF2-40B4-BE49-F238E27FC236}">
                <a16:creationId xmlns:a16="http://schemas.microsoft.com/office/drawing/2014/main" id="{7BC62C78-0E91-9E45-8420-E0395DCA8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724" y="2504342"/>
            <a:ext cx="2575569" cy="19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9557-698E-3444-BC97-B6809C20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30" y="1134319"/>
            <a:ext cx="3080107" cy="879676"/>
          </a:xfrm>
        </p:spPr>
        <p:txBody>
          <a:bodyPr/>
          <a:lstStyle/>
          <a:p>
            <a:r>
              <a:rPr lang="en-US" sz="1800" dirty="0"/>
              <a:t>Convolutional </a:t>
            </a:r>
            <a:br>
              <a:rPr lang="en-US" sz="1800" dirty="0"/>
            </a:br>
            <a:r>
              <a:rPr lang="en-US" sz="1800" dirty="0"/>
              <a:t>Encoder Decoder</a:t>
            </a:r>
            <a:br>
              <a:rPr lang="en-US" sz="1800" dirty="0"/>
            </a:br>
            <a:endParaRPr lang="en-SA" sz="6000" dirty="0"/>
          </a:p>
        </p:txBody>
      </p:sp>
      <p:pic>
        <p:nvPicPr>
          <p:cNvPr id="4" name="Picture 2" descr="Summary of — SegNet: A Deep Convolutional Encoder-Decoder Architecture for  Image Segmentation | by Siddhant Kumar | Towards Data Science">
            <a:extLst>
              <a:ext uri="{FF2B5EF4-FFF2-40B4-BE49-F238E27FC236}">
                <a16:creationId xmlns:a16="http://schemas.microsoft.com/office/drawing/2014/main" id="{24B275DC-3D21-C74E-BF53-3D83A84D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589" y="1684576"/>
            <a:ext cx="5712822" cy="17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0A5243-F6D9-894C-B895-DB102B70B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8E476D-CC70-FF45-A53E-25126B7932E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4F1ED0-D727-FF42-81B1-38C909A2DE1E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A54D36A-840C-6C43-9F3B-417571D875BE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C8CB06-99C4-EB47-8F92-0666293A98DD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9FC751D-E28E-9743-A132-66F2E8D6E592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005517B-2EE8-AB4A-BF35-A66F764DC3B5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3E06E5B-0A2D-544B-930E-B7CB3540E8CD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2472076-8233-D644-BA1E-0D1575F3E2CD}"/>
              </a:ext>
            </a:extLst>
          </p:cNvPr>
          <p:cNvSpPr/>
          <p:nvPr/>
        </p:nvSpPr>
        <p:spPr>
          <a:xfrm>
            <a:off x="742949" y="557213"/>
            <a:ext cx="5946315" cy="4029075"/>
          </a:xfrm>
          <a:prstGeom prst="roundRect">
            <a:avLst>
              <a:gd name="adj" fmla="val 6966"/>
            </a:avLst>
          </a:prstGeom>
          <a:solidFill>
            <a:schemeClr val="bg1"/>
          </a:solidFill>
          <a:ln w="263525">
            <a:solidFill>
              <a:srgbClr val="F4D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/>
          </a:p>
        </p:txBody>
      </p:sp>
      <p:pic>
        <p:nvPicPr>
          <p:cNvPr id="16" name="Picture 2" descr="UNet — Line by Line Explanation. Example UNet Implementation | by Jeremy  Zhang | Towards Data Science">
            <a:extLst>
              <a:ext uri="{FF2B5EF4-FFF2-40B4-BE49-F238E27FC236}">
                <a16:creationId xmlns:a16="http://schemas.microsoft.com/office/drawing/2014/main" id="{3AC4110E-642E-D64B-8ED0-FFBCB4C1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84" y="861406"/>
            <a:ext cx="5579719" cy="3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5139970-BF0F-7C41-9F8B-920AF0DB7491}"/>
              </a:ext>
            </a:extLst>
          </p:cNvPr>
          <p:cNvGrpSpPr/>
          <p:nvPr/>
        </p:nvGrpSpPr>
        <p:grpSpPr>
          <a:xfrm>
            <a:off x="7103268" y="1419400"/>
            <a:ext cx="1788863" cy="3033538"/>
            <a:chOff x="7075207" y="849603"/>
            <a:chExt cx="1788863" cy="3033538"/>
          </a:xfrm>
        </p:grpSpPr>
        <p:sp>
          <p:nvSpPr>
            <p:cNvPr id="20" name="Google Shape;2087;p58">
              <a:extLst>
                <a:ext uri="{FF2B5EF4-FFF2-40B4-BE49-F238E27FC236}">
                  <a16:creationId xmlns:a16="http://schemas.microsoft.com/office/drawing/2014/main" id="{9C0F8B34-2F9F-8F47-94F9-C957F5B92D84}"/>
                </a:ext>
              </a:extLst>
            </p:cNvPr>
            <p:cNvSpPr/>
            <p:nvPr/>
          </p:nvSpPr>
          <p:spPr>
            <a:xfrm rot="5400000">
              <a:off x="8710751" y="3729822"/>
              <a:ext cx="265520" cy="41118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8;p58">
              <a:extLst>
                <a:ext uri="{FF2B5EF4-FFF2-40B4-BE49-F238E27FC236}">
                  <a16:creationId xmlns:a16="http://schemas.microsoft.com/office/drawing/2014/main" id="{DE91A450-7A89-0143-B707-89672EF15811}"/>
                </a:ext>
              </a:extLst>
            </p:cNvPr>
            <p:cNvSpPr/>
            <p:nvPr/>
          </p:nvSpPr>
          <p:spPr>
            <a:xfrm rot="5400000">
              <a:off x="7573839" y="3729822"/>
              <a:ext cx="265520" cy="41118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9;p58">
              <a:extLst>
                <a:ext uri="{FF2B5EF4-FFF2-40B4-BE49-F238E27FC236}">
                  <a16:creationId xmlns:a16="http://schemas.microsoft.com/office/drawing/2014/main" id="{6D5BAA25-8DC2-C940-A078-37A27E65BEE1}"/>
                </a:ext>
              </a:extLst>
            </p:cNvPr>
            <p:cNvSpPr/>
            <p:nvPr/>
          </p:nvSpPr>
          <p:spPr>
            <a:xfrm rot="5400000">
              <a:off x="8710751" y="3197651"/>
              <a:ext cx="265520" cy="41118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40" y="6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90;p58">
              <a:extLst>
                <a:ext uri="{FF2B5EF4-FFF2-40B4-BE49-F238E27FC236}">
                  <a16:creationId xmlns:a16="http://schemas.microsoft.com/office/drawing/2014/main" id="{3C1D4931-D00B-E04A-85BD-30058EF02D0B}"/>
                </a:ext>
              </a:extLst>
            </p:cNvPr>
            <p:cNvSpPr/>
            <p:nvPr/>
          </p:nvSpPr>
          <p:spPr>
            <a:xfrm rot="5400000">
              <a:off x="7573839" y="3197651"/>
              <a:ext cx="265520" cy="41118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40" y="6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1;p58">
              <a:extLst>
                <a:ext uri="{FF2B5EF4-FFF2-40B4-BE49-F238E27FC236}">
                  <a16:creationId xmlns:a16="http://schemas.microsoft.com/office/drawing/2014/main" id="{CF92F27B-A19D-6948-A942-44AFF9F5384A}"/>
                </a:ext>
              </a:extLst>
            </p:cNvPr>
            <p:cNvSpPr/>
            <p:nvPr/>
          </p:nvSpPr>
          <p:spPr>
            <a:xfrm rot="5400000">
              <a:off x="8710900" y="2665629"/>
              <a:ext cx="265220" cy="41118"/>
            </a:xfrm>
            <a:custGeom>
              <a:avLst/>
              <a:gdLst/>
              <a:ahLst/>
              <a:cxnLst/>
              <a:rect l="l" t="t" r="r" b="b"/>
              <a:pathLst>
                <a:path w="4435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5" y="670"/>
                  </a:lnTo>
                  <a:lnTo>
                    <a:pt x="4435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2;p58">
              <a:extLst>
                <a:ext uri="{FF2B5EF4-FFF2-40B4-BE49-F238E27FC236}">
                  <a16:creationId xmlns:a16="http://schemas.microsoft.com/office/drawing/2014/main" id="{35546496-55A3-5F4B-954F-ECE576D27D41}"/>
                </a:ext>
              </a:extLst>
            </p:cNvPr>
            <p:cNvSpPr/>
            <p:nvPr/>
          </p:nvSpPr>
          <p:spPr>
            <a:xfrm rot="5400000">
              <a:off x="7573988" y="2665629"/>
              <a:ext cx="265220" cy="41118"/>
            </a:xfrm>
            <a:custGeom>
              <a:avLst/>
              <a:gdLst/>
              <a:ahLst/>
              <a:cxnLst/>
              <a:rect l="l" t="t" r="r" b="b"/>
              <a:pathLst>
                <a:path w="4435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5" y="670"/>
                  </a:lnTo>
                  <a:lnTo>
                    <a:pt x="4435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93;p58">
              <a:extLst>
                <a:ext uri="{FF2B5EF4-FFF2-40B4-BE49-F238E27FC236}">
                  <a16:creationId xmlns:a16="http://schemas.microsoft.com/office/drawing/2014/main" id="{A93C4B51-6B2E-EB43-8AE2-8DD5B3CD59D2}"/>
                </a:ext>
              </a:extLst>
            </p:cNvPr>
            <p:cNvSpPr/>
            <p:nvPr/>
          </p:nvSpPr>
          <p:spPr>
            <a:xfrm rot="5400000">
              <a:off x="8710751" y="2133608"/>
              <a:ext cx="265520" cy="41118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94;p58">
              <a:extLst>
                <a:ext uri="{FF2B5EF4-FFF2-40B4-BE49-F238E27FC236}">
                  <a16:creationId xmlns:a16="http://schemas.microsoft.com/office/drawing/2014/main" id="{DF7AED56-1AAE-1544-9F21-E7321F316A8F}"/>
                </a:ext>
              </a:extLst>
            </p:cNvPr>
            <p:cNvSpPr/>
            <p:nvPr/>
          </p:nvSpPr>
          <p:spPr>
            <a:xfrm rot="5400000">
              <a:off x="7573839" y="2133608"/>
              <a:ext cx="265520" cy="41118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95;p58">
              <a:extLst>
                <a:ext uri="{FF2B5EF4-FFF2-40B4-BE49-F238E27FC236}">
                  <a16:creationId xmlns:a16="http://schemas.microsoft.com/office/drawing/2014/main" id="{13FA0F42-368F-414C-86A4-022E48DC41E0}"/>
                </a:ext>
              </a:extLst>
            </p:cNvPr>
            <p:cNvSpPr/>
            <p:nvPr/>
          </p:nvSpPr>
          <p:spPr>
            <a:xfrm rot="5400000">
              <a:off x="8710781" y="1601467"/>
              <a:ext cx="265460" cy="41118"/>
            </a:xfrm>
            <a:custGeom>
              <a:avLst/>
              <a:gdLst/>
              <a:ahLst/>
              <a:cxnLst/>
              <a:rect l="l" t="t" r="r" b="b"/>
              <a:pathLst>
                <a:path w="4439" h="671" extrusionOk="0">
                  <a:moveTo>
                    <a:pt x="0" y="0"/>
                  </a:moveTo>
                  <a:lnTo>
                    <a:pt x="0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96;p58">
              <a:extLst>
                <a:ext uri="{FF2B5EF4-FFF2-40B4-BE49-F238E27FC236}">
                  <a16:creationId xmlns:a16="http://schemas.microsoft.com/office/drawing/2014/main" id="{78EE040D-14C0-5045-A86D-5D65E24E503A}"/>
                </a:ext>
              </a:extLst>
            </p:cNvPr>
            <p:cNvSpPr/>
            <p:nvPr/>
          </p:nvSpPr>
          <p:spPr>
            <a:xfrm rot="5400000">
              <a:off x="7573869" y="1601467"/>
              <a:ext cx="265460" cy="41118"/>
            </a:xfrm>
            <a:custGeom>
              <a:avLst/>
              <a:gdLst/>
              <a:ahLst/>
              <a:cxnLst/>
              <a:rect l="l" t="t" r="r" b="b"/>
              <a:pathLst>
                <a:path w="4439" h="671" extrusionOk="0">
                  <a:moveTo>
                    <a:pt x="0" y="0"/>
                  </a:moveTo>
                  <a:lnTo>
                    <a:pt x="0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97;p58">
              <a:extLst>
                <a:ext uri="{FF2B5EF4-FFF2-40B4-BE49-F238E27FC236}">
                  <a16:creationId xmlns:a16="http://schemas.microsoft.com/office/drawing/2014/main" id="{7CF830C5-35E8-B843-8192-F94B3C2AE6E7}"/>
                </a:ext>
              </a:extLst>
            </p:cNvPr>
            <p:cNvSpPr/>
            <p:nvPr/>
          </p:nvSpPr>
          <p:spPr>
            <a:xfrm rot="5400000">
              <a:off x="6867298" y="1076754"/>
              <a:ext cx="893676" cy="439374"/>
            </a:xfrm>
            <a:custGeom>
              <a:avLst/>
              <a:gdLst/>
              <a:ahLst/>
              <a:cxnLst/>
              <a:rect l="l" t="t" r="r" b="b"/>
              <a:pathLst>
                <a:path w="14944" h="7170" extrusionOk="0">
                  <a:moveTo>
                    <a:pt x="9064" y="0"/>
                  </a:moveTo>
                  <a:lnTo>
                    <a:pt x="9064" y="782"/>
                  </a:lnTo>
                  <a:lnTo>
                    <a:pt x="1780" y="782"/>
                  </a:lnTo>
                  <a:cubicBezTo>
                    <a:pt x="1416" y="782"/>
                    <a:pt x="1084" y="897"/>
                    <a:pt x="813" y="1102"/>
                  </a:cubicBezTo>
                  <a:cubicBezTo>
                    <a:pt x="617" y="1243"/>
                    <a:pt x="457" y="1430"/>
                    <a:pt x="342" y="1647"/>
                  </a:cubicBezTo>
                  <a:cubicBezTo>
                    <a:pt x="249" y="1821"/>
                    <a:pt x="187" y="2011"/>
                    <a:pt x="164" y="2216"/>
                  </a:cubicBezTo>
                  <a:cubicBezTo>
                    <a:pt x="164" y="2216"/>
                    <a:pt x="0" y="3028"/>
                    <a:pt x="0" y="3587"/>
                  </a:cubicBezTo>
                  <a:cubicBezTo>
                    <a:pt x="0" y="4146"/>
                    <a:pt x="164" y="4959"/>
                    <a:pt x="164" y="4959"/>
                  </a:cubicBezTo>
                  <a:cubicBezTo>
                    <a:pt x="262" y="5775"/>
                    <a:pt x="955" y="6387"/>
                    <a:pt x="1780" y="6387"/>
                  </a:cubicBezTo>
                  <a:lnTo>
                    <a:pt x="9064" y="6387"/>
                  </a:lnTo>
                  <a:lnTo>
                    <a:pt x="9064" y="7169"/>
                  </a:lnTo>
                  <a:cubicBezTo>
                    <a:pt x="9450" y="7169"/>
                    <a:pt x="9761" y="6858"/>
                    <a:pt x="9761" y="6471"/>
                  </a:cubicBezTo>
                  <a:lnTo>
                    <a:pt x="9761" y="6387"/>
                  </a:lnTo>
                  <a:lnTo>
                    <a:pt x="12996" y="6387"/>
                  </a:lnTo>
                  <a:cubicBezTo>
                    <a:pt x="13684" y="6387"/>
                    <a:pt x="14310" y="5988"/>
                    <a:pt x="14598" y="5367"/>
                  </a:cubicBezTo>
                  <a:cubicBezTo>
                    <a:pt x="14807" y="4910"/>
                    <a:pt x="14923" y="4386"/>
                    <a:pt x="14940" y="3787"/>
                  </a:cubicBezTo>
                  <a:cubicBezTo>
                    <a:pt x="14944" y="3720"/>
                    <a:pt x="14944" y="3654"/>
                    <a:pt x="14944" y="3587"/>
                  </a:cubicBezTo>
                  <a:cubicBezTo>
                    <a:pt x="14944" y="3503"/>
                    <a:pt x="14944" y="3418"/>
                    <a:pt x="14940" y="3334"/>
                  </a:cubicBezTo>
                  <a:cubicBezTo>
                    <a:pt x="14917" y="2757"/>
                    <a:pt x="14802" y="2251"/>
                    <a:pt x="14598" y="1807"/>
                  </a:cubicBezTo>
                  <a:cubicBezTo>
                    <a:pt x="14438" y="1456"/>
                    <a:pt x="14167" y="1172"/>
                    <a:pt x="13844" y="995"/>
                  </a:cubicBezTo>
                  <a:cubicBezTo>
                    <a:pt x="13698" y="919"/>
                    <a:pt x="13542" y="858"/>
                    <a:pt x="13378" y="821"/>
                  </a:cubicBezTo>
                  <a:cubicBezTo>
                    <a:pt x="13293" y="804"/>
                    <a:pt x="13209" y="791"/>
                    <a:pt x="13125" y="786"/>
                  </a:cubicBezTo>
                  <a:cubicBezTo>
                    <a:pt x="13085" y="782"/>
                    <a:pt x="13040" y="782"/>
                    <a:pt x="12996" y="782"/>
                  </a:cubicBezTo>
                  <a:lnTo>
                    <a:pt x="9761" y="782"/>
                  </a:lnTo>
                  <a:lnTo>
                    <a:pt x="9761" y="698"/>
                  </a:lnTo>
                  <a:cubicBezTo>
                    <a:pt x="9761" y="311"/>
                    <a:pt x="9450" y="0"/>
                    <a:pt x="9064" y="0"/>
                  </a:cubicBez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98;p58">
              <a:extLst>
                <a:ext uri="{FF2B5EF4-FFF2-40B4-BE49-F238E27FC236}">
                  <a16:creationId xmlns:a16="http://schemas.microsoft.com/office/drawing/2014/main" id="{2AE6E501-C7AA-954E-BAFF-E5BDF5158993}"/>
                </a:ext>
              </a:extLst>
            </p:cNvPr>
            <p:cNvSpPr/>
            <p:nvPr/>
          </p:nvSpPr>
          <p:spPr>
            <a:xfrm rot="5400000">
              <a:off x="6889455" y="1150298"/>
              <a:ext cx="894035" cy="343594"/>
            </a:xfrm>
            <a:custGeom>
              <a:avLst/>
              <a:gdLst/>
              <a:ahLst/>
              <a:cxnLst/>
              <a:rect l="l" t="t" r="r" b="b"/>
              <a:pathLst>
                <a:path w="14950" h="5607" extrusionOk="0">
                  <a:moveTo>
                    <a:pt x="1780" y="1"/>
                  </a:moveTo>
                  <a:cubicBezTo>
                    <a:pt x="955" y="1"/>
                    <a:pt x="262" y="613"/>
                    <a:pt x="164" y="1430"/>
                  </a:cubicBezTo>
                  <a:cubicBezTo>
                    <a:pt x="164" y="1430"/>
                    <a:pt x="0" y="2242"/>
                    <a:pt x="0" y="2801"/>
                  </a:cubicBezTo>
                  <a:cubicBezTo>
                    <a:pt x="0" y="3360"/>
                    <a:pt x="164" y="4173"/>
                    <a:pt x="164" y="4173"/>
                  </a:cubicBezTo>
                  <a:cubicBezTo>
                    <a:pt x="262" y="4989"/>
                    <a:pt x="955" y="5607"/>
                    <a:pt x="1780" y="5607"/>
                  </a:cubicBezTo>
                  <a:lnTo>
                    <a:pt x="12996" y="5607"/>
                  </a:lnTo>
                  <a:cubicBezTo>
                    <a:pt x="13684" y="5607"/>
                    <a:pt x="14315" y="5207"/>
                    <a:pt x="14598" y="4581"/>
                  </a:cubicBezTo>
                  <a:cubicBezTo>
                    <a:pt x="14829" y="4075"/>
                    <a:pt x="14949" y="3485"/>
                    <a:pt x="14944" y="2801"/>
                  </a:cubicBezTo>
                  <a:cubicBezTo>
                    <a:pt x="14949" y="2123"/>
                    <a:pt x="14829" y="1527"/>
                    <a:pt x="14598" y="1027"/>
                  </a:cubicBezTo>
                  <a:cubicBezTo>
                    <a:pt x="14315" y="400"/>
                    <a:pt x="13684" y="1"/>
                    <a:pt x="12996" y="1"/>
                  </a:cubicBez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99;p58">
              <a:extLst>
                <a:ext uri="{FF2B5EF4-FFF2-40B4-BE49-F238E27FC236}">
                  <a16:creationId xmlns:a16="http://schemas.microsoft.com/office/drawing/2014/main" id="{ACE356B8-1731-AB4A-9DB3-D22FD61306EC}"/>
                </a:ext>
              </a:extLst>
            </p:cNvPr>
            <p:cNvSpPr/>
            <p:nvPr/>
          </p:nvSpPr>
          <p:spPr>
            <a:xfrm rot="5400000">
              <a:off x="7225719" y="1473489"/>
              <a:ext cx="221446" cy="262031"/>
            </a:xfrm>
            <a:custGeom>
              <a:avLst/>
              <a:gdLst/>
              <a:ahLst/>
              <a:cxnLst/>
              <a:rect l="l" t="t" r="r" b="b"/>
              <a:pathLst>
                <a:path w="3703" h="4276" extrusionOk="0">
                  <a:moveTo>
                    <a:pt x="1" y="0"/>
                  </a:moveTo>
                  <a:lnTo>
                    <a:pt x="1" y="19"/>
                  </a:lnTo>
                  <a:lnTo>
                    <a:pt x="2215" y="19"/>
                  </a:lnTo>
                  <a:cubicBezTo>
                    <a:pt x="2734" y="19"/>
                    <a:pt x="3205" y="316"/>
                    <a:pt x="3422" y="791"/>
                  </a:cubicBezTo>
                  <a:cubicBezTo>
                    <a:pt x="3596" y="1172"/>
                    <a:pt x="3684" y="1621"/>
                    <a:pt x="3684" y="2131"/>
                  </a:cubicBezTo>
                  <a:lnTo>
                    <a:pt x="3684" y="2135"/>
                  </a:lnTo>
                  <a:lnTo>
                    <a:pt x="3684" y="2145"/>
                  </a:lnTo>
                  <a:cubicBezTo>
                    <a:pt x="3684" y="2655"/>
                    <a:pt x="3596" y="3103"/>
                    <a:pt x="3422" y="3485"/>
                  </a:cubicBezTo>
                  <a:cubicBezTo>
                    <a:pt x="3205" y="3956"/>
                    <a:pt x="2734" y="4257"/>
                    <a:pt x="2215" y="4257"/>
                  </a:cubicBezTo>
                  <a:lnTo>
                    <a:pt x="1" y="4257"/>
                  </a:lnTo>
                  <a:lnTo>
                    <a:pt x="1" y="4275"/>
                  </a:lnTo>
                  <a:lnTo>
                    <a:pt x="2215" y="4275"/>
                  </a:lnTo>
                  <a:cubicBezTo>
                    <a:pt x="2739" y="4275"/>
                    <a:pt x="3219" y="3968"/>
                    <a:pt x="3436" y="3493"/>
                  </a:cubicBezTo>
                  <a:cubicBezTo>
                    <a:pt x="3613" y="3108"/>
                    <a:pt x="3702" y="2659"/>
                    <a:pt x="3702" y="2145"/>
                  </a:cubicBezTo>
                  <a:lnTo>
                    <a:pt x="3702" y="2135"/>
                  </a:lnTo>
                  <a:lnTo>
                    <a:pt x="3702" y="2131"/>
                  </a:lnTo>
                  <a:cubicBezTo>
                    <a:pt x="3702" y="1616"/>
                    <a:pt x="3613" y="1168"/>
                    <a:pt x="3436" y="781"/>
                  </a:cubicBezTo>
                  <a:cubicBezTo>
                    <a:pt x="3219" y="302"/>
                    <a:pt x="2739" y="0"/>
                    <a:pt x="2215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00;p58">
              <a:extLst>
                <a:ext uri="{FF2B5EF4-FFF2-40B4-BE49-F238E27FC236}">
                  <a16:creationId xmlns:a16="http://schemas.microsoft.com/office/drawing/2014/main" id="{854E14E1-4F26-5F44-848E-6B8CED78AFC0}"/>
                </a:ext>
              </a:extLst>
            </p:cNvPr>
            <p:cNvSpPr/>
            <p:nvPr/>
          </p:nvSpPr>
          <p:spPr>
            <a:xfrm rot="5400000">
              <a:off x="6974053" y="1234896"/>
              <a:ext cx="884227" cy="184206"/>
            </a:xfrm>
            <a:custGeom>
              <a:avLst/>
              <a:gdLst/>
              <a:ahLst/>
              <a:cxnLst/>
              <a:rect l="l" t="t" r="r" b="b"/>
              <a:pathLst>
                <a:path w="14786" h="3006" extrusionOk="0">
                  <a:moveTo>
                    <a:pt x="1616" y="1"/>
                  </a:moveTo>
                  <a:cubicBezTo>
                    <a:pt x="791" y="1"/>
                    <a:pt x="98" y="613"/>
                    <a:pt x="0" y="1430"/>
                  </a:cubicBezTo>
                  <a:cubicBezTo>
                    <a:pt x="0" y="1430"/>
                    <a:pt x="586" y="404"/>
                    <a:pt x="1616" y="404"/>
                  </a:cubicBezTo>
                  <a:lnTo>
                    <a:pt x="12832" y="404"/>
                  </a:lnTo>
                  <a:cubicBezTo>
                    <a:pt x="13520" y="404"/>
                    <a:pt x="14151" y="804"/>
                    <a:pt x="14434" y="1430"/>
                  </a:cubicBezTo>
                  <a:cubicBezTo>
                    <a:pt x="14643" y="1883"/>
                    <a:pt x="14759" y="2411"/>
                    <a:pt x="14776" y="3006"/>
                  </a:cubicBezTo>
                  <a:cubicBezTo>
                    <a:pt x="14780" y="2939"/>
                    <a:pt x="14780" y="2873"/>
                    <a:pt x="14780" y="2801"/>
                  </a:cubicBezTo>
                  <a:cubicBezTo>
                    <a:pt x="14785" y="2123"/>
                    <a:pt x="14665" y="1527"/>
                    <a:pt x="14434" y="1027"/>
                  </a:cubicBezTo>
                  <a:cubicBezTo>
                    <a:pt x="14151" y="400"/>
                    <a:pt x="13520" y="1"/>
                    <a:pt x="12832" y="1"/>
                  </a:cubicBezTo>
                  <a:close/>
                </a:path>
              </a:pathLst>
            </a:custGeom>
            <a:solidFill>
              <a:srgbClr val="408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01;p58">
              <a:extLst>
                <a:ext uri="{FF2B5EF4-FFF2-40B4-BE49-F238E27FC236}">
                  <a16:creationId xmlns:a16="http://schemas.microsoft.com/office/drawing/2014/main" id="{643A17B3-BBC8-894E-8400-CFC32C146FBE}"/>
                </a:ext>
              </a:extLst>
            </p:cNvPr>
            <p:cNvSpPr/>
            <p:nvPr/>
          </p:nvSpPr>
          <p:spPr>
            <a:xfrm rot="5400000">
              <a:off x="7505353" y="1408022"/>
              <a:ext cx="41681" cy="59870"/>
            </a:xfrm>
            <a:custGeom>
              <a:avLst/>
              <a:gdLst/>
              <a:ahLst/>
              <a:cxnLst/>
              <a:rect l="l" t="t" r="r" b="b"/>
              <a:pathLst>
                <a:path w="697" h="977" extrusionOk="0">
                  <a:moveTo>
                    <a:pt x="0" y="1"/>
                  </a:moveTo>
                  <a:lnTo>
                    <a:pt x="0" y="977"/>
                  </a:lnTo>
                  <a:lnTo>
                    <a:pt x="697" y="977"/>
                  </a:lnTo>
                  <a:lnTo>
                    <a:pt x="697" y="698"/>
                  </a:lnTo>
                  <a:cubicBezTo>
                    <a:pt x="697" y="311"/>
                    <a:pt x="386" y="1"/>
                    <a:pt x="0" y="1"/>
                  </a:cubicBezTo>
                  <a:close/>
                </a:path>
              </a:pathLst>
            </a:custGeom>
            <a:solidFill>
              <a:srgbClr val="408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02;p58">
              <a:extLst>
                <a:ext uri="{FF2B5EF4-FFF2-40B4-BE49-F238E27FC236}">
                  <a16:creationId xmlns:a16="http://schemas.microsoft.com/office/drawing/2014/main" id="{6D747F2E-9679-C94A-8F3E-8E7606E1D31D}"/>
                </a:ext>
              </a:extLst>
            </p:cNvPr>
            <p:cNvSpPr/>
            <p:nvPr/>
          </p:nvSpPr>
          <p:spPr>
            <a:xfrm rot="5400000">
              <a:off x="7298355" y="1226363"/>
              <a:ext cx="344637" cy="33765"/>
            </a:xfrm>
            <a:custGeom>
              <a:avLst/>
              <a:gdLst/>
              <a:ahLst/>
              <a:cxnLst/>
              <a:rect l="l" t="t" r="r" b="b"/>
              <a:pathLst>
                <a:path w="5763" h="551" extrusionOk="0">
                  <a:moveTo>
                    <a:pt x="3174" y="0"/>
                  </a:moveTo>
                  <a:cubicBezTo>
                    <a:pt x="1422" y="0"/>
                    <a:pt x="1" y="124"/>
                    <a:pt x="1" y="275"/>
                  </a:cubicBezTo>
                  <a:cubicBezTo>
                    <a:pt x="1" y="426"/>
                    <a:pt x="1422" y="550"/>
                    <a:pt x="3174" y="550"/>
                  </a:cubicBezTo>
                  <a:cubicBezTo>
                    <a:pt x="4927" y="550"/>
                    <a:pt x="5763" y="426"/>
                    <a:pt x="5763" y="275"/>
                  </a:cubicBezTo>
                  <a:cubicBezTo>
                    <a:pt x="5763" y="124"/>
                    <a:pt x="4927" y="0"/>
                    <a:pt x="3174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03;p58">
              <a:extLst>
                <a:ext uri="{FF2B5EF4-FFF2-40B4-BE49-F238E27FC236}">
                  <a16:creationId xmlns:a16="http://schemas.microsoft.com/office/drawing/2014/main" id="{9E52E422-FAC8-3A43-B7EA-2D1F45F25770}"/>
                </a:ext>
              </a:extLst>
            </p:cNvPr>
            <p:cNvSpPr/>
            <p:nvPr/>
          </p:nvSpPr>
          <p:spPr>
            <a:xfrm rot="5400000">
              <a:off x="7416715" y="1663927"/>
              <a:ext cx="86593" cy="61096"/>
            </a:xfrm>
            <a:custGeom>
              <a:avLst/>
              <a:gdLst/>
              <a:ahLst/>
              <a:cxnLst/>
              <a:rect l="l" t="t" r="r" b="b"/>
              <a:pathLst>
                <a:path w="1448" h="997" extrusionOk="0">
                  <a:moveTo>
                    <a:pt x="176" y="0"/>
                  </a:moveTo>
                  <a:cubicBezTo>
                    <a:pt x="139" y="0"/>
                    <a:pt x="103" y="2"/>
                    <a:pt x="67" y="5"/>
                  </a:cubicBezTo>
                  <a:cubicBezTo>
                    <a:pt x="9" y="13"/>
                    <a:pt x="1" y="89"/>
                    <a:pt x="58" y="107"/>
                  </a:cubicBezTo>
                  <a:cubicBezTo>
                    <a:pt x="364" y="191"/>
                    <a:pt x="675" y="351"/>
                    <a:pt x="964" y="586"/>
                  </a:cubicBezTo>
                  <a:cubicBezTo>
                    <a:pt x="1110" y="706"/>
                    <a:pt x="1239" y="839"/>
                    <a:pt x="1349" y="977"/>
                  </a:cubicBezTo>
                  <a:cubicBezTo>
                    <a:pt x="1361" y="991"/>
                    <a:pt x="1375" y="997"/>
                    <a:pt x="1389" y="997"/>
                  </a:cubicBezTo>
                  <a:cubicBezTo>
                    <a:pt x="1419" y="997"/>
                    <a:pt x="1448" y="969"/>
                    <a:pt x="1439" y="932"/>
                  </a:cubicBezTo>
                  <a:cubicBezTo>
                    <a:pt x="1363" y="693"/>
                    <a:pt x="1220" y="471"/>
                    <a:pt x="1017" y="298"/>
                  </a:cubicBezTo>
                  <a:cubicBezTo>
                    <a:pt x="768" y="97"/>
                    <a:pt x="469" y="0"/>
                    <a:pt x="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04;p58">
              <a:extLst>
                <a:ext uri="{FF2B5EF4-FFF2-40B4-BE49-F238E27FC236}">
                  <a16:creationId xmlns:a16="http://schemas.microsoft.com/office/drawing/2014/main" id="{B27D9043-0270-9949-9730-4B15379226BB}"/>
                </a:ext>
              </a:extLst>
            </p:cNvPr>
            <p:cNvSpPr/>
            <p:nvPr/>
          </p:nvSpPr>
          <p:spPr>
            <a:xfrm rot="5400000">
              <a:off x="7463870" y="1661507"/>
              <a:ext cx="36957" cy="16300"/>
            </a:xfrm>
            <a:custGeom>
              <a:avLst/>
              <a:gdLst/>
              <a:ahLst/>
              <a:cxnLst/>
              <a:rect l="l" t="t" r="r" b="b"/>
              <a:pathLst>
                <a:path w="618" h="266" extrusionOk="0">
                  <a:moveTo>
                    <a:pt x="170" y="0"/>
                  </a:moveTo>
                  <a:cubicBezTo>
                    <a:pt x="135" y="0"/>
                    <a:pt x="101" y="1"/>
                    <a:pt x="67" y="4"/>
                  </a:cubicBezTo>
                  <a:cubicBezTo>
                    <a:pt x="9" y="12"/>
                    <a:pt x="1" y="88"/>
                    <a:pt x="58" y="106"/>
                  </a:cubicBezTo>
                  <a:cubicBezTo>
                    <a:pt x="196" y="141"/>
                    <a:pt x="337" y="199"/>
                    <a:pt x="475" y="266"/>
                  </a:cubicBezTo>
                  <a:cubicBezTo>
                    <a:pt x="520" y="204"/>
                    <a:pt x="569" y="137"/>
                    <a:pt x="618" y="75"/>
                  </a:cubicBezTo>
                  <a:cubicBezTo>
                    <a:pt x="472" y="24"/>
                    <a:pt x="321" y="0"/>
                    <a:pt x="170" y="0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05;p58">
              <a:extLst>
                <a:ext uri="{FF2B5EF4-FFF2-40B4-BE49-F238E27FC236}">
                  <a16:creationId xmlns:a16="http://schemas.microsoft.com/office/drawing/2014/main" id="{7DB69333-9651-5D43-821E-D87F33283E62}"/>
                </a:ext>
              </a:extLst>
            </p:cNvPr>
            <p:cNvSpPr/>
            <p:nvPr/>
          </p:nvSpPr>
          <p:spPr>
            <a:xfrm rot="5400000">
              <a:off x="7450204" y="1236181"/>
              <a:ext cx="29542" cy="45163"/>
            </a:xfrm>
            <a:custGeom>
              <a:avLst/>
              <a:gdLst/>
              <a:ahLst/>
              <a:cxnLst/>
              <a:rect l="l" t="t" r="r" b="b"/>
              <a:pathLst>
                <a:path w="494" h="737" extrusionOk="0">
                  <a:moveTo>
                    <a:pt x="1" y="0"/>
                  </a:moveTo>
                  <a:lnTo>
                    <a:pt x="1" y="736"/>
                  </a:lnTo>
                  <a:lnTo>
                    <a:pt x="493" y="73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06;p58">
              <a:extLst>
                <a:ext uri="{FF2B5EF4-FFF2-40B4-BE49-F238E27FC236}">
                  <a16:creationId xmlns:a16="http://schemas.microsoft.com/office/drawing/2014/main" id="{AA8220FE-B089-FA47-819F-79657377350A}"/>
                </a:ext>
              </a:extLst>
            </p:cNvPr>
            <p:cNvSpPr/>
            <p:nvPr/>
          </p:nvSpPr>
          <p:spPr>
            <a:xfrm rot="5400000">
              <a:off x="7465590" y="1091805"/>
              <a:ext cx="7535" cy="53926"/>
            </a:xfrm>
            <a:custGeom>
              <a:avLst/>
              <a:gdLst/>
              <a:ahLst/>
              <a:cxnLst/>
              <a:rect l="l" t="t" r="r" b="b"/>
              <a:pathLst>
                <a:path w="126" h="880" extrusionOk="0">
                  <a:moveTo>
                    <a:pt x="1" y="1"/>
                  </a:moveTo>
                  <a:lnTo>
                    <a:pt x="1" y="879"/>
                  </a:lnTo>
                  <a:lnTo>
                    <a:pt x="126" y="879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07;p58">
              <a:extLst>
                <a:ext uri="{FF2B5EF4-FFF2-40B4-BE49-F238E27FC236}">
                  <a16:creationId xmlns:a16="http://schemas.microsoft.com/office/drawing/2014/main" id="{F008FF42-C90C-CF44-B5A9-DA3B99F0BE12}"/>
                </a:ext>
              </a:extLst>
            </p:cNvPr>
            <p:cNvSpPr/>
            <p:nvPr/>
          </p:nvSpPr>
          <p:spPr>
            <a:xfrm rot="5400000">
              <a:off x="7125943" y="1407991"/>
              <a:ext cx="41681" cy="59931"/>
            </a:xfrm>
            <a:custGeom>
              <a:avLst/>
              <a:gdLst/>
              <a:ahLst/>
              <a:cxnLst/>
              <a:rect l="l" t="t" r="r" b="b"/>
              <a:pathLst>
                <a:path w="697" h="978" extrusionOk="0">
                  <a:moveTo>
                    <a:pt x="0" y="1"/>
                  </a:moveTo>
                  <a:lnTo>
                    <a:pt x="0" y="978"/>
                  </a:lnTo>
                  <a:cubicBezTo>
                    <a:pt x="386" y="978"/>
                    <a:pt x="697" y="667"/>
                    <a:pt x="697" y="281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08;p58">
              <a:extLst>
                <a:ext uri="{FF2B5EF4-FFF2-40B4-BE49-F238E27FC236}">
                  <a16:creationId xmlns:a16="http://schemas.microsoft.com/office/drawing/2014/main" id="{630A46B3-CF1C-A549-9C87-16EAD536D3D4}"/>
                </a:ext>
              </a:extLst>
            </p:cNvPr>
            <p:cNvSpPr/>
            <p:nvPr/>
          </p:nvSpPr>
          <p:spPr>
            <a:xfrm rot="5400000">
              <a:off x="7294584" y="1214589"/>
              <a:ext cx="83961" cy="171950"/>
            </a:xfrm>
            <a:custGeom>
              <a:avLst/>
              <a:gdLst/>
              <a:ahLst/>
              <a:cxnLst/>
              <a:rect l="l" t="t" r="r" b="b"/>
              <a:pathLst>
                <a:path w="1404" h="2806" extrusionOk="0">
                  <a:moveTo>
                    <a:pt x="374" y="0"/>
                  </a:moveTo>
                  <a:cubicBezTo>
                    <a:pt x="169" y="0"/>
                    <a:pt x="1" y="169"/>
                    <a:pt x="1" y="373"/>
                  </a:cubicBezTo>
                  <a:lnTo>
                    <a:pt x="1" y="1402"/>
                  </a:lnTo>
                  <a:lnTo>
                    <a:pt x="1" y="2432"/>
                  </a:lnTo>
                  <a:cubicBezTo>
                    <a:pt x="1" y="2641"/>
                    <a:pt x="169" y="2805"/>
                    <a:pt x="374" y="2805"/>
                  </a:cubicBezTo>
                  <a:lnTo>
                    <a:pt x="1031" y="2805"/>
                  </a:lnTo>
                  <a:cubicBezTo>
                    <a:pt x="1234" y="2805"/>
                    <a:pt x="1404" y="2641"/>
                    <a:pt x="1404" y="2432"/>
                  </a:cubicBezTo>
                  <a:lnTo>
                    <a:pt x="1404" y="1402"/>
                  </a:lnTo>
                  <a:lnTo>
                    <a:pt x="1404" y="373"/>
                  </a:lnTo>
                  <a:cubicBezTo>
                    <a:pt x="1404" y="169"/>
                    <a:pt x="1234" y="0"/>
                    <a:pt x="1031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09;p58">
              <a:extLst>
                <a:ext uri="{FF2B5EF4-FFF2-40B4-BE49-F238E27FC236}">
                  <a16:creationId xmlns:a16="http://schemas.microsoft.com/office/drawing/2014/main" id="{1D23EBBC-601D-F748-9CCF-448046324175}"/>
                </a:ext>
              </a:extLst>
            </p:cNvPr>
            <p:cNvSpPr/>
            <p:nvPr/>
          </p:nvSpPr>
          <p:spPr>
            <a:xfrm rot="5400000">
              <a:off x="7257685" y="1329073"/>
              <a:ext cx="157697" cy="264176"/>
            </a:xfrm>
            <a:custGeom>
              <a:avLst/>
              <a:gdLst/>
              <a:ahLst/>
              <a:cxnLst/>
              <a:rect l="l" t="t" r="r" b="b"/>
              <a:pathLst>
                <a:path w="2637" h="4311" extrusionOk="0">
                  <a:moveTo>
                    <a:pt x="1857" y="1"/>
                  </a:moveTo>
                  <a:cubicBezTo>
                    <a:pt x="1828" y="1"/>
                    <a:pt x="1799" y="4"/>
                    <a:pt x="1771" y="11"/>
                  </a:cubicBezTo>
                  <a:lnTo>
                    <a:pt x="249" y="357"/>
                  </a:lnTo>
                  <a:cubicBezTo>
                    <a:pt x="97" y="392"/>
                    <a:pt x="1" y="530"/>
                    <a:pt x="9" y="681"/>
                  </a:cubicBezTo>
                  <a:lnTo>
                    <a:pt x="80" y="1560"/>
                  </a:lnTo>
                  <a:cubicBezTo>
                    <a:pt x="116" y="1955"/>
                    <a:pt x="116" y="2354"/>
                    <a:pt x="80" y="2754"/>
                  </a:cubicBezTo>
                  <a:lnTo>
                    <a:pt x="9" y="3633"/>
                  </a:lnTo>
                  <a:cubicBezTo>
                    <a:pt x="1" y="3783"/>
                    <a:pt x="97" y="3921"/>
                    <a:pt x="249" y="3952"/>
                  </a:cubicBezTo>
                  <a:lnTo>
                    <a:pt x="1771" y="4303"/>
                  </a:lnTo>
                  <a:cubicBezTo>
                    <a:pt x="1797" y="4308"/>
                    <a:pt x="1824" y="4311"/>
                    <a:pt x="1851" y="4311"/>
                  </a:cubicBezTo>
                  <a:cubicBezTo>
                    <a:pt x="1993" y="4311"/>
                    <a:pt x="2130" y="4233"/>
                    <a:pt x="2197" y="4098"/>
                  </a:cubicBezTo>
                  <a:cubicBezTo>
                    <a:pt x="2375" y="3756"/>
                    <a:pt x="2637" y="3090"/>
                    <a:pt x="2637" y="2154"/>
                  </a:cubicBezTo>
                  <a:cubicBezTo>
                    <a:pt x="2637" y="1222"/>
                    <a:pt x="2375" y="556"/>
                    <a:pt x="2197" y="210"/>
                  </a:cubicBezTo>
                  <a:cubicBezTo>
                    <a:pt x="2131" y="81"/>
                    <a:pt x="1997" y="1"/>
                    <a:pt x="1857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10;p58">
              <a:extLst>
                <a:ext uri="{FF2B5EF4-FFF2-40B4-BE49-F238E27FC236}">
                  <a16:creationId xmlns:a16="http://schemas.microsoft.com/office/drawing/2014/main" id="{37DA43DC-9BEC-A148-BD27-B27F4870551B}"/>
                </a:ext>
              </a:extLst>
            </p:cNvPr>
            <p:cNvSpPr/>
            <p:nvPr/>
          </p:nvSpPr>
          <p:spPr>
            <a:xfrm rot="5400000">
              <a:off x="7300683" y="1372069"/>
              <a:ext cx="71702" cy="264176"/>
            </a:xfrm>
            <a:custGeom>
              <a:avLst/>
              <a:gdLst/>
              <a:ahLst/>
              <a:cxnLst/>
              <a:rect l="l" t="t" r="r" b="b"/>
              <a:pathLst>
                <a:path w="1199" h="4311" extrusionOk="0">
                  <a:moveTo>
                    <a:pt x="419" y="1"/>
                  </a:moveTo>
                  <a:cubicBezTo>
                    <a:pt x="390" y="1"/>
                    <a:pt x="361" y="4"/>
                    <a:pt x="333" y="11"/>
                  </a:cubicBezTo>
                  <a:lnTo>
                    <a:pt x="271" y="24"/>
                  </a:lnTo>
                  <a:cubicBezTo>
                    <a:pt x="1" y="1445"/>
                    <a:pt x="1" y="2865"/>
                    <a:pt x="271" y="4289"/>
                  </a:cubicBezTo>
                  <a:lnTo>
                    <a:pt x="333" y="4303"/>
                  </a:lnTo>
                  <a:cubicBezTo>
                    <a:pt x="359" y="4308"/>
                    <a:pt x="386" y="4311"/>
                    <a:pt x="413" y="4311"/>
                  </a:cubicBezTo>
                  <a:cubicBezTo>
                    <a:pt x="555" y="4311"/>
                    <a:pt x="692" y="4233"/>
                    <a:pt x="759" y="4098"/>
                  </a:cubicBezTo>
                  <a:cubicBezTo>
                    <a:pt x="937" y="3756"/>
                    <a:pt x="1199" y="3090"/>
                    <a:pt x="1199" y="2154"/>
                  </a:cubicBezTo>
                  <a:cubicBezTo>
                    <a:pt x="1199" y="1222"/>
                    <a:pt x="937" y="556"/>
                    <a:pt x="759" y="210"/>
                  </a:cubicBezTo>
                  <a:cubicBezTo>
                    <a:pt x="693" y="81"/>
                    <a:pt x="559" y="1"/>
                    <a:pt x="419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11;p58">
              <a:extLst>
                <a:ext uri="{FF2B5EF4-FFF2-40B4-BE49-F238E27FC236}">
                  <a16:creationId xmlns:a16="http://schemas.microsoft.com/office/drawing/2014/main" id="{52B7979C-CDA3-4D40-80F7-1601F97631F3}"/>
                </a:ext>
              </a:extLst>
            </p:cNvPr>
            <p:cNvSpPr/>
            <p:nvPr/>
          </p:nvSpPr>
          <p:spPr>
            <a:xfrm rot="5400000">
              <a:off x="7273680" y="920452"/>
              <a:ext cx="125584" cy="231820"/>
            </a:xfrm>
            <a:custGeom>
              <a:avLst/>
              <a:gdLst/>
              <a:ahLst/>
              <a:cxnLst/>
              <a:rect l="l" t="t" r="r" b="b"/>
              <a:pathLst>
                <a:path w="2100" h="3783" extrusionOk="0">
                  <a:moveTo>
                    <a:pt x="677" y="1"/>
                  </a:moveTo>
                  <a:cubicBezTo>
                    <a:pt x="531" y="1"/>
                    <a:pt x="395" y="90"/>
                    <a:pt x="338" y="225"/>
                  </a:cubicBezTo>
                  <a:cubicBezTo>
                    <a:pt x="205" y="549"/>
                    <a:pt x="0" y="1148"/>
                    <a:pt x="0" y="1889"/>
                  </a:cubicBezTo>
                  <a:cubicBezTo>
                    <a:pt x="0" y="2635"/>
                    <a:pt x="205" y="3235"/>
                    <a:pt x="338" y="3554"/>
                  </a:cubicBezTo>
                  <a:cubicBezTo>
                    <a:pt x="394" y="3692"/>
                    <a:pt x="530" y="3782"/>
                    <a:pt x="675" y="3782"/>
                  </a:cubicBezTo>
                  <a:cubicBezTo>
                    <a:pt x="688" y="3782"/>
                    <a:pt x="702" y="3781"/>
                    <a:pt x="715" y="3780"/>
                  </a:cubicBezTo>
                  <a:lnTo>
                    <a:pt x="1740" y="3683"/>
                  </a:lnTo>
                  <a:cubicBezTo>
                    <a:pt x="1948" y="3661"/>
                    <a:pt x="2100" y="3474"/>
                    <a:pt x="2073" y="3270"/>
                  </a:cubicBezTo>
                  <a:lnTo>
                    <a:pt x="2020" y="2782"/>
                  </a:lnTo>
                  <a:cubicBezTo>
                    <a:pt x="1948" y="2192"/>
                    <a:pt x="1948" y="1592"/>
                    <a:pt x="2020" y="1002"/>
                  </a:cubicBezTo>
                  <a:lnTo>
                    <a:pt x="2073" y="514"/>
                  </a:lnTo>
                  <a:cubicBezTo>
                    <a:pt x="2100" y="305"/>
                    <a:pt x="1948" y="119"/>
                    <a:pt x="1740" y="101"/>
                  </a:cubicBezTo>
                  <a:lnTo>
                    <a:pt x="715" y="3"/>
                  </a:lnTo>
                  <a:cubicBezTo>
                    <a:pt x="702" y="1"/>
                    <a:pt x="690" y="1"/>
                    <a:pt x="677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12;p58">
              <a:extLst>
                <a:ext uri="{FF2B5EF4-FFF2-40B4-BE49-F238E27FC236}">
                  <a16:creationId xmlns:a16="http://schemas.microsoft.com/office/drawing/2014/main" id="{B2A20472-9A88-3D44-8A9E-B047B3B18164}"/>
                </a:ext>
              </a:extLst>
            </p:cNvPr>
            <p:cNvSpPr/>
            <p:nvPr/>
          </p:nvSpPr>
          <p:spPr>
            <a:xfrm rot="5400000">
              <a:off x="7029923" y="1226332"/>
              <a:ext cx="344637" cy="33826"/>
            </a:xfrm>
            <a:custGeom>
              <a:avLst/>
              <a:gdLst/>
              <a:ahLst/>
              <a:cxnLst/>
              <a:rect l="l" t="t" r="r" b="b"/>
              <a:pathLst>
                <a:path w="5763" h="552" extrusionOk="0">
                  <a:moveTo>
                    <a:pt x="3174" y="1"/>
                  </a:moveTo>
                  <a:cubicBezTo>
                    <a:pt x="1422" y="1"/>
                    <a:pt x="1" y="125"/>
                    <a:pt x="1" y="276"/>
                  </a:cubicBezTo>
                  <a:cubicBezTo>
                    <a:pt x="1" y="427"/>
                    <a:pt x="1422" y="551"/>
                    <a:pt x="3174" y="551"/>
                  </a:cubicBezTo>
                  <a:cubicBezTo>
                    <a:pt x="4927" y="551"/>
                    <a:pt x="5763" y="427"/>
                    <a:pt x="5763" y="276"/>
                  </a:cubicBezTo>
                  <a:cubicBezTo>
                    <a:pt x="5763" y="125"/>
                    <a:pt x="4927" y="1"/>
                    <a:pt x="3174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13;p58">
              <a:extLst>
                <a:ext uri="{FF2B5EF4-FFF2-40B4-BE49-F238E27FC236}">
                  <a16:creationId xmlns:a16="http://schemas.microsoft.com/office/drawing/2014/main" id="{5F4EA8F2-383A-CC47-B609-82045FDBB885}"/>
                </a:ext>
              </a:extLst>
            </p:cNvPr>
            <p:cNvSpPr/>
            <p:nvPr/>
          </p:nvSpPr>
          <p:spPr>
            <a:xfrm rot="5400000">
              <a:off x="7169730" y="1664019"/>
              <a:ext cx="86593" cy="60912"/>
            </a:xfrm>
            <a:custGeom>
              <a:avLst/>
              <a:gdLst/>
              <a:ahLst/>
              <a:cxnLst/>
              <a:rect l="l" t="t" r="r" b="b"/>
              <a:pathLst>
                <a:path w="1448" h="994" extrusionOk="0">
                  <a:moveTo>
                    <a:pt x="1389" y="0"/>
                  </a:moveTo>
                  <a:cubicBezTo>
                    <a:pt x="1375" y="0"/>
                    <a:pt x="1361" y="6"/>
                    <a:pt x="1349" y="20"/>
                  </a:cubicBezTo>
                  <a:cubicBezTo>
                    <a:pt x="1239" y="158"/>
                    <a:pt x="1110" y="291"/>
                    <a:pt x="964" y="411"/>
                  </a:cubicBezTo>
                  <a:cubicBezTo>
                    <a:pt x="675" y="647"/>
                    <a:pt x="364" y="807"/>
                    <a:pt x="58" y="891"/>
                  </a:cubicBezTo>
                  <a:cubicBezTo>
                    <a:pt x="1" y="904"/>
                    <a:pt x="9" y="983"/>
                    <a:pt x="67" y="988"/>
                  </a:cubicBezTo>
                  <a:cubicBezTo>
                    <a:pt x="107" y="992"/>
                    <a:pt x="148" y="994"/>
                    <a:pt x="188" y="994"/>
                  </a:cubicBezTo>
                  <a:cubicBezTo>
                    <a:pt x="478" y="994"/>
                    <a:pt x="771" y="894"/>
                    <a:pt x="1017" y="695"/>
                  </a:cubicBezTo>
                  <a:cubicBezTo>
                    <a:pt x="1220" y="526"/>
                    <a:pt x="1363" y="305"/>
                    <a:pt x="1439" y="65"/>
                  </a:cubicBezTo>
                  <a:cubicBezTo>
                    <a:pt x="1448" y="29"/>
                    <a:pt x="1419" y="0"/>
                    <a:pt x="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14;p58">
              <a:extLst>
                <a:ext uri="{FF2B5EF4-FFF2-40B4-BE49-F238E27FC236}">
                  <a16:creationId xmlns:a16="http://schemas.microsoft.com/office/drawing/2014/main" id="{1D68D46B-2F10-E040-9283-A969BDE81B45}"/>
                </a:ext>
              </a:extLst>
            </p:cNvPr>
            <p:cNvSpPr/>
            <p:nvPr/>
          </p:nvSpPr>
          <p:spPr>
            <a:xfrm rot="5400000">
              <a:off x="7172303" y="1661446"/>
              <a:ext cx="36957" cy="16423"/>
            </a:xfrm>
            <a:custGeom>
              <a:avLst/>
              <a:gdLst/>
              <a:ahLst/>
              <a:cxnLst/>
              <a:rect l="l" t="t" r="r" b="b"/>
              <a:pathLst>
                <a:path w="618" h="268" extrusionOk="0">
                  <a:moveTo>
                    <a:pt x="475" y="1"/>
                  </a:moveTo>
                  <a:cubicBezTo>
                    <a:pt x="337" y="71"/>
                    <a:pt x="196" y="124"/>
                    <a:pt x="58" y="165"/>
                  </a:cubicBezTo>
                  <a:cubicBezTo>
                    <a:pt x="1" y="178"/>
                    <a:pt x="9" y="257"/>
                    <a:pt x="67" y="262"/>
                  </a:cubicBezTo>
                  <a:cubicBezTo>
                    <a:pt x="108" y="266"/>
                    <a:pt x="149" y="268"/>
                    <a:pt x="191" y="268"/>
                  </a:cubicBezTo>
                  <a:cubicBezTo>
                    <a:pt x="335" y="268"/>
                    <a:pt x="479" y="243"/>
                    <a:pt x="618" y="191"/>
                  </a:cubicBezTo>
                  <a:cubicBezTo>
                    <a:pt x="569" y="129"/>
                    <a:pt x="520" y="67"/>
                    <a:pt x="475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5;p58">
              <a:extLst>
                <a:ext uri="{FF2B5EF4-FFF2-40B4-BE49-F238E27FC236}">
                  <a16:creationId xmlns:a16="http://schemas.microsoft.com/office/drawing/2014/main" id="{B6B15899-0C22-C54D-9405-42750E15BDCA}"/>
                </a:ext>
              </a:extLst>
            </p:cNvPr>
            <p:cNvSpPr/>
            <p:nvPr/>
          </p:nvSpPr>
          <p:spPr>
            <a:xfrm rot="5400000">
              <a:off x="7188849" y="1231830"/>
              <a:ext cx="29542" cy="53864"/>
            </a:xfrm>
            <a:custGeom>
              <a:avLst/>
              <a:gdLst/>
              <a:ahLst/>
              <a:cxnLst/>
              <a:rect l="l" t="t" r="r" b="b"/>
              <a:pathLst>
                <a:path w="494" h="879" extrusionOk="0">
                  <a:moveTo>
                    <a:pt x="1" y="0"/>
                  </a:moveTo>
                  <a:lnTo>
                    <a:pt x="1" y="879"/>
                  </a:lnTo>
                  <a:lnTo>
                    <a:pt x="493" y="8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6;p58">
              <a:extLst>
                <a:ext uri="{FF2B5EF4-FFF2-40B4-BE49-F238E27FC236}">
                  <a16:creationId xmlns:a16="http://schemas.microsoft.com/office/drawing/2014/main" id="{60FFDEE2-D92A-3545-8846-E6EACB86343D}"/>
                </a:ext>
              </a:extLst>
            </p:cNvPr>
            <p:cNvSpPr/>
            <p:nvPr/>
          </p:nvSpPr>
          <p:spPr>
            <a:xfrm rot="5400000">
              <a:off x="7199853" y="1091836"/>
              <a:ext cx="7535" cy="53864"/>
            </a:xfrm>
            <a:custGeom>
              <a:avLst/>
              <a:gdLst/>
              <a:ahLst/>
              <a:cxnLst/>
              <a:rect l="l" t="t" r="r" b="b"/>
              <a:pathLst>
                <a:path w="126" h="879" extrusionOk="0">
                  <a:moveTo>
                    <a:pt x="1" y="0"/>
                  </a:moveTo>
                  <a:lnTo>
                    <a:pt x="1" y="879"/>
                  </a:lnTo>
                  <a:lnTo>
                    <a:pt x="126" y="879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7;p58">
              <a:extLst>
                <a:ext uri="{FF2B5EF4-FFF2-40B4-BE49-F238E27FC236}">
                  <a16:creationId xmlns:a16="http://schemas.microsoft.com/office/drawing/2014/main" id="{D684DD54-F612-6C4C-832E-ADD7C0997DD0}"/>
                </a:ext>
              </a:extLst>
            </p:cNvPr>
            <p:cNvSpPr/>
            <p:nvPr/>
          </p:nvSpPr>
          <p:spPr>
            <a:xfrm rot="5400000">
              <a:off x="7325263" y="1376417"/>
              <a:ext cx="22665" cy="82175"/>
            </a:xfrm>
            <a:custGeom>
              <a:avLst/>
              <a:gdLst/>
              <a:ahLst/>
              <a:cxnLst/>
              <a:rect l="l" t="t" r="r" b="b"/>
              <a:pathLst>
                <a:path w="379" h="1341" extrusionOk="0">
                  <a:moveTo>
                    <a:pt x="183" y="0"/>
                  </a:moveTo>
                  <a:cubicBezTo>
                    <a:pt x="81" y="0"/>
                    <a:pt x="1" y="84"/>
                    <a:pt x="1" y="182"/>
                  </a:cubicBezTo>
                  <a:lnTo>
                    <a:pt x="1" y="1163"/>
                  </a:lnTo>
                  <a:cubicBezTo>
                    <a:pt x="1" y="1260"/>
                    <a:pt x="81" y="1340"/>
                    <a:pt x="183" y="1340"/>
                  </a:cubicBezTo>
                  <a:lnTo>
                    <a:pt x="200" y="1340"/>
                  </a:lnTo>
                  <a:cubicBezTo>
                    <a:pt x="298" y="1340"/>
                    <a:pt x="378" y="1260"/>
                    <a:pt x="378" y="1163"/>
                  </a:cubicBezTo>
                  <a:lnTo>
                    <a:pt x="378" y="182"/>
                  </a:lnTo>
                  <a:cubicBezTo>
                    <a:pt x="378" y="84"/>
                    <a:pt x="298" y="0"/>
                    <a:pt x="200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18;p58">
              <a:extLst>
                <a:ext uri="{FF2B5EF4-FFF2-40B4-BE49-F238E27FC236}">
                  <a16:creationId xmlns:a16="http://schemas.microsoft.com/office/drawing/2014/main" id="{28A820EA-77AC-3748-8AF9-52B6EF0ED44F}"/>
                </a:ext>
              </a:extLst>
            </p:cNvPr>
            <p:cNvSpPr/>
            <p:nvPr/>
          </p:nvSpPr>
          <p:spPr>
            <a:xfrm rot="5400000">
              <a:off x="6868983" y="2758786"/>
              <a:ext cx="851515" cy="439067"/>
            </a:xfrm>
            <a:custGeom>
              <a:avLst/>
              <a:gdLst/>
              <a:ahLst/>
              <a:cxnLst/>
              <a:rect l="l" t="t" r="r" b="b"/>
              <a:pathLst>
                <a:path w="14239" h="7165" extrusionOk="0">
                  <a:moveTo>
                    <a:pt x="8584" y="1"/>
                  </a:moveTo>
                  <a:lnTo>
                    <a:pt x="8597" y="156"/>
                  </a:lnTo>
                  <a:lnTo>
                    <a:pt x="8539" y="156"/>
                  </a:lnTo>
                  <a:lnTo>
                    <a:pt x="8575" y="414"/>
                  </a:lnTo>
                  <a:cubicBezTo>
                    <a:pt x="5317" y="427"/>
                    <a:pt x="1629" y="605"/>
                    <a:pt x="1629" y="605"/>
                  </a:cubicBezTo>
                  <a:cubicBezTo>
                    <a:pt x="1629" y="605"/>
                    <a:pt x="1629" y="605"/>
                    <a:pt x="1627" y="605"/>
                  </a:cubicBezTo>
                  <a:cubicBezTo>
                    <a:pt x="1574" y="605"/>
                    <a:pt x="463" y="617"/>
                    <a:pt x="187" y="1635"/>
                  </a:cubicBezTo>
                  <a:cubicBezTo>
                    <a:pt x="182" y="1661"/>
                    <a:pt x="173" y="1688"/>
                    <a:pt x="169" y="1715"/>
                  </a:cubicBezTo>
                  <a:cubicBezTo>
                    <a:pt x="165" y="1723"/>
                    <a:pt x="165" y="1737"/>
                    <a:pt x="165" y="1746"/>
                  </a:cubicBezTo>
                  <a:cubicBezTo>
                    <a:pt x="160" y="1764"/>
                    <a:pt x="155" y="1785"/>
                    <a:pt x="151" y="1803"/>
                  </a:cubicBezTo>
                  <a:cubicBezTo>
                    <a:pt x="151" y="1812"/>
                    <a:pt x="151" y="1821"/>
                    <a:pt x="146" y="1825"/>
                  </a:cubicBezTo>
                  <a:lnTo>
                    <a:pt x="0" y="1825"/>
                  </a:lnTo>
                  <a:lnTo>
                    <a:pt x="0" y="2673"/>
                  </a:lnTo>
                  <a:lnTo>
                    <a:pt x="89" y="2673"/>
                  </a:lnTo>
                  <a:lnTo>
                    <a:pt x="89" y="2678"/>
                  </a:lnTo>
                  <a:lnTo>
                    <a:pt x="89" y="2753"/>
                  </a:lnTo>
                  <a:lnTo>
                    <a:pt x="89" y="2811"/>
                  </a:lnTo>
                  <a:lnTo>
                    <a:pt x="89" y="2886"/>
                  </a:lnTo>
                  <a:lnTo>
                    <a:pt x="89" y="2944"/>
                  </a:lnTo>
                  <a:cubicBezTo>
                    <a:pt x="85" y="2971"/>
                    <a:pt x="85" y="2997"/>
                    <a:pt x="85" y="3024"/>
                  </a:cubicBezTo>
                  <a:lnTo>
                    <a:pt x="85" y="3077"/>
                  </a:lnTo>
                  <a:lnTo>
                    <a:pt x="85" y="3161"/>
                  </a:lnTo>
                  <a:lnTo>
                    <a:pt x="85" y="3206"/>
                  </a:lnTo>
                  <a:lnTo>
                    <a:pt x="85" y="3312"/>
                  </a:lnTo>
                  <a:lnTo>
                    <a:pt x="85" y="3330"/>
                  </a:lnTo>
                  <a:lnTo>
                    <a:pt x="85" y="3468"/>
                  </a:lnTo>
                  <a:lnTo>
                    <a:pt x="85" y="3583"/>
                  </a:lnTo>
                  <a:lnTo>
                    <a:pt x="85" y="4080"/>
                  </a:lnTo>
                  <a:lnTo>
                    <a:pt x="85" y="4085"/>
                  </a:lnTo>
                  <a:cubicBezTo>
                    <a:pt x="85" y="4187"/>
                    <a:pt x="89" y="4294"/>
                    <a:pt x="89" y="4400"/>
                  </a:cubicBezTo>
                  <a:lnTo>
                    <a:pt x="0" y="4400"/>
                  </a:lnTo>
                  <a:lnTo>
                    <a:pt x="0" y="5247"/>
                  </a:lnTo>
                  <a:lnTo>
                    <a:pt x="134" y="5247"/>
                  </a:lnTo>
                  <a:cubicBezTo>
                    <a:pt x="146" y="5353"/>
                    <a:pt x="165" y="5451"/>
                    <a:pt x="187" y="5531"/>
                  </a:cubicBezTo>
                  <a:cubicBezTo>
                    <a:pt x="461" y="6541"/>
                    <a:pt x="1557" y="6557"/>
                    <a:pt x="1626" y="6557"/>
                  </a:cubicBezTo>
                  <a:cubicBezTo>
                    <a:pt x="1628" y="6557"/>
                    <a:pt x="1629" y="6557"/>
                    <a:pt x="1629" y="6557"/>
                  </a:cubicBezTo>
                  <a:cubicBezTo>
                    <a:pt x="1629" y="6557"/>
                    <a:pt x="5317" y="6738"/>
                    <a:pt x="8575" y="6748"/>
                  </a:cubicBezTo>
                  <a:lnTo>
                    <a:pt x="8539" y="7004"/>
                  </a:lnTo>
                  <a:lnTo>
                    <a:pt x="8597" y="7004"/>
                  </a:lnTo>
                  <a:lnTo>
                    <a:pt x="8584" y="7164"/>
                  </a:lnTo>
                  <a:lnTo>
                    <a:pt x="9076" y="7164"/>
                  </a:lnTo>
                  <a:lnTo>
                    <a:pt x="9201" y="6748"/>
                  </a:lnTo>
                  <a:cubicBezTo>
                    <a:pt x="11163" y="6738"/>
                    <a:pt x="12863" y="6654"/>
                    <a:pt x="13328" y="6419"/>
                  </a:cubicBezTo>
                  <a:cubicBezTo>
                    <a:pt x="14203" y="5966"/>
                    <a:pt x="14238" y="3778"/>
                    <a:pt x="14238" y="3596"/>
                  </a:cubicBezTo>
                  <a:lnTo>
                    <a:pt x="14238" y="3583"/>
                  </a:lnTo>
                  <a:cubicBezTo>
                    <a:pt x="14238" y="3583"/>
                    <a:pt x="14238" y="1217"/>
                    <a:pt x="13328" y="746"/>
                  </a:cubicBezTo>
                  <a:cubicBezTo>
                    <a:pt x="12863" y="507"/>
                    <a:pt x="11163" y="427"/>
                    <a:pt x="9201" y="418"/>
                  </a:cubicBezTo>
                  <a:lnTo>
                    <a:pt x="9076" y="1"/>
                  </a:ln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19;p58">
              <a:extLst>
                <a:ext uri="{FF2B5EF4-FFF2-40B4-BE49-F238E27FC236}">
                  <a16:creationId xmlns:a16="http://schemas.microsoft.com/office/drawing/2014/main" id="{94101334-62BE-8044-95AB-1D770701FC55}"/>
                </a:ext>
              </a:extLst>
            </p:cNvPr>
            <p:cNvSpPr/>
            <p:nvPr/>
          </p:nvSpPr>
          <p:spPr>
            <a:xfrm rot="5400000">
              <a:off x="7396993" y="2559770"/>
              <a:ext cx="15429" cy="51965"/>
            </a:xfrm>
            <a:custGeom>
              <a:avLst/>
              <a:gdLst/>
              <a:ahLst/>
              <a:cxnLst/>
              <a:rect l="l" t="t" r="r" b="b"/>
              <a:pathLst>
                <a:path w="258" h="848" extrusionOk="0">
                  <a:moveTo>
                    <a:pt x="1" y="0"/>
                  </a:moveTo>
                  <a:lnTo>
                    <a:pt x="1" y="847"/>
                  </a:lnTo>
                  <a:lnTo>
                    <a:pt x="257" y="84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20;p58">
              <a:extLst>
                <a:ext uri="{FF2B5EF4-FFF2-40B4-BE49-F238E27FC236}">
                  <a16:creationId xmlns:a16="http://schemas.microsoft.com/office/drawing/2014/main" id="{A0B71FEE-4D8D-1145-8829-CC2C540D7B20}"/>
                </a:ext>
              </a:extLst>
            </p:cNvPr>
            <p:cNvSpPr/>
            <p:nvPr/>
          </p:nvSpPr>
          <p:spPr>
            <a:xfrm rot="5400000">
              <a:off x="7239291" y="2559739"/>
              <a:ext cx="15429" cy="52026"/>
            </a:xfrm>
            <a:custGeom>
              <a:avLst/>
              <a:gdLst/>
              <a:ahLst/>
              <a:cxnLst/>
              <a:rect l="l" t="t" r="r" b="b"/>
              <a:pathLst>
                <a:path w="258" h="849" extrusionOk="0">
                  <a:moveTo>
                    <a:pt x="1" y="1"/>
                  </a:moveTo>
                  <a:lnTo>
                    <a:pt x="1" y="849"/>
                  </a:lnTo>
                  <a:lnTo>
                    <a:pt x="257" y="849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21;p58">
              <a:extLst>
                <a:ext uri="{FF2B5EF4-FFF2-40B4-BE49-F238E27FC236}">
                  <a16:creationId xmlns:a16="http://schemas.microsoft.com/office/drawing/2014/main" id="{FF454D01-263C-CD42-9C94-AB87C5FA4D09}"/>
                </a:ext>
              </a:extLst>
            </p:cNvPr>
            <p:cNvSpPr/>
            <p:nvPr/>
          </p:nvSpPr>
          <p:spPr>
            <a:xfrm rot="5400000">
              <a:off x="6899509" y="2812146"/>
              <a:ext cx="847270" cy="388022"/>
            </a:xfrm>
            <a:custGeom>
              <a:avLst/>
              <a:gdLst/>
              <a:ahLst/>
              <a:cxnLst/>
              <a:rect l="l" t="t" r="r" b="b"/>
              <a:pathLst>
                <a:path w="14168" h="6332" extrusionOk="0">
                  <a:moveTo>
                    <a:pt x="8756" y="1"/>
                  </a:moveTo>
                  <a:cubicBezTo>
                    <a:pt x="5439" y="1"/>
                    <a:pt x="1554" y="190"/>
                    <a:pt x="1554" y="190"/>
                  </a:cubicBezTo>
                  <a:cubicBezTo>
                    <a:pt x="1554" y="190"/>
                    <a:pt x="1553" y="190"/>
                    <a:pt x="1552" y="190"/>
                  </a:cubicBezTo>
                  <a:cubicBezTo>
                    <a:pt x="1495" y="190"/>
                    <a:pt x="388" y="204"/>
                    <a:pt x="112" y="1219"/>
                  </a:cubicBezTo>
                  <a:cubicBezTo>
                    <a:pt x="0" y="1637"/>
                    <a:pt x="10" y="2503"/>
                    <a:pt x="10" y="3169"/>
                  </a:cubicBezTo>
                  <a:cubicBezTo>
                    <a:pt x="10" y="3835"/>
                    <a:pt x="0" y="4700"/>
                    <a:pt x="112" y="5117"/>
                  </a:cubicBezTo>
                  <a:cubicBezTo>
                    <a:pt x="386" y="6125"/>
                    <a:pt x="1477" y="6142"/>
                    <a:pt x="1550" y="6142"/>
                  </a:cubicBezTo>
                  <a:cubicBezTo>
                    <a:pt x="1553" y="6142"/>
                    <a:pt x="1554" y="6142"/>
                    <a:pt x="1554" y="6142"/>
                  </a:cubicBezTo>
                  <a:cubicBezTo>
                    <a:pt x="1554" y="6142"/>
                    <a:pt x="5439" y="6332"/>
                    <a:pt x="8756" y="6332"/>
                  </a:cubicBezTo>
                  <a:cubicBezTo>
                    <a:pt x="10874" y="6332"/>
                    <a:pt x="12761" y="6254"/>
                    <a:pt x="13253" y="6000"/>
                  </a:cubicBezTo>
                  <a:cubicBezTo>
                    <a:pt x="14167" y="5534"/>
                    <a:pt x="14167" y="3169"/>
                    <a:pt x="14167" y="3169"/>
                  </a:cubicBezTo>
                  <a:cubicBezTo>
                    <a:pt x="14167" y="3169"/>
                    <a:pt x="14167" y="803"/>
                    <a:pt x="13253" y="332"/>
                  </a:cubicBezTo>
                  <a:cubicBezTo>
                    <a:pt x="12761" y="78"/>
                    <a:pt x="10874" y="1"/>
                    <a:pt x="8756" y="1"/>
                  </a:cubicBez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22;p58">
              <a:extLst>
                <a:ext uri="{FF2B5EF4-FFF2-40B4-BE49-F238E27FC236}">
                  <a16:creationId xmlns:a16="http://schemas.microsoft.com/office/drawing/2014/main" id="{92883C28-718D-584F-B4D5-1335709ED534}"/>
                </a:ext>
              </a:extLst>
            </p:cNvPr>
            <p:cNvSpPr/>
            <p:nvPr/>
          </p:nvSpPr>
          <p:spPr>
            <a:xfrm rot="5400000">
              <a:off x="6990597" y="2903234"/>
              <a:ext cx="846971" cy="206144"/>
            </a:xfrm>
            <a:custGeom>
              <a:avLst/>
              <a:gdLst/>
              <a:ahLst/>
              <a:cxnLst/>
              <a:rect l="l" t="t" r="r" b="b"/>
              <a:pathLst>
                <a:path w="14163" h="3364" extrusionOk="0">
                  <a:moveTo>
                    <a:pt x="8751" y="1"/>
                  </a:moveTo>
                  <a:cubicBezTo>
                    <a:pt x="5434" y="1"/>
                    <a:pt x="1549" y="190"/>
                    <a:pt x="1549" y="190"/>
                  </a:cubicBezTo>
                  <a:cubicBezTo>
                    <a:pt x="1549" y="190"/>
                    <a:pt x="1548" y="190"/>
                    <a:pt x="1547" y="190"/>
                  </a:cubicBezTo>
                  <a:cubicBezTo>
                    <a:pt x="1490" y="190"/>
                    <a:pt x="383" y="204"/>
                    <a:pt x="107" y="1219"/>
                  </a:cubicBezTo>
                  <a:cubicBezTo>
                    <a:pt x="0" y="1610"/>
                    <a:pt x="5" y="2409"/>
                    <a:pt x="5" y="3057"/>
                  </a:cubicBezTo>
                  <a:cubicBezTo>
                    <a:pt x="9" y="2507"/>
                    <a:pt x="22" y="1930"/>
                    <a:pt x="107" y="1610"/>
                  </a:cubicBezTo>
                  <a:cubicBezTo>
                    <a:pt x="381" y="603"/>
                    <a:pt x="1472" y="586"/>
                    <a:pt x="1545" y="586"/>
                  </a:cubicBezTo>
                  <a:cubicBezTo>
                    <a:pt x="1548" y="586"/>
                    <a:pt x="1549" y="586"/>
                    <a:pt x="1549" y="586"/>
                  </a:cubicBezTo>
                  <a:cubicBezTo>
                    <a:pt x="1549" y="586"/>
                    <a:pt x="5461" y="392"/>
                    <a:pt x="8785" y="392"/>
                  </a:cubicBezTo>
                  <a:cubicBezTo>
                    <a:pt x="10889" y="392"/>
                    <a:pt x="12758" y="470"/>
                    <a:pt x="13248" y="723"/>
                  </a:cubicBezTo>
                  <a:cubicBezTo>
                    <a:pt x="13998" y="1113"/>
                    <a:pt x="14131" y="2786"/>
                    <a:pt x="14154" y="3364"/>
                  </a:cubicBezTo>
                  <a:cubicBezTo>
                    <a:pt x="14158" y="3239"/>
                    <a:pt x="14162" y="3169"/>
                    <a:pt x="14162" y="3169"/>
                  </a:cubicBezTo>
                  <a:cubicBezTo>
                    <a:pt x="14162" y="3169"/>
                    <a:pt x="14162" y="803"/>
                    <a:pt x="13248" y="332"/>
                  </a:cubicBezTo>
                  <a:cubicBezTo>
                    <a:pt x="12756" y="78"/>
                    <a:pt x="10869" y="1"/>
                    <a:pt x="8751" y="1"/>
                  </a:cubicBezTo>
                  <a:close/>
                </a:path>
              </a:pathLst>
            </a:custGeom>
            <a:solidFill>
              <a:srgbClr val="408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23;p58">
              <a:extLst>
                <a:ext uri="{FF2B5EF4-FFF2-40B4-BE49-F238E27FC236}">
                  <a16:creationId xmlns:a16="http://schemas.microsoft.com/office/drawing/2014/main" id="{64AEA9CA-AF47-0946-9BD8-D257867389C4}"/>
                </a:ext>
              </a:extLst>
            </p:cNvPr>
            <p:cNvSpPr/>
            <p:nvPr/>
          </p:nvSpPr>
          <p:spPr>
            <a:xfrm rot="5400000">
              <a:off x="7301637" y="2573684"/>
              <a:ext cx="60" cy="18813"/>
            </a:xfrm>
            <a:custGeom>
              <a:avLst/>
              <a:gdLst/>
              <a:ahLst/>
              <a:cxnLst/>
              <a:rect l="l" t="t" r="r" b="b"/>
              <a:pathLst>
                <a:path w="1" h="307" extrusionOk="0">
                  <a:moveTo>
                    <a:pt x="1" y="196"/>
                  </a:moveTo>
                  <a:lnTo>
                    <a:pt x="1" y="1"/>
                  </a:lnTo>
                  <a:lnTo>
                    <a:pt x="1" y="306"/>
                  </a:lnTo>
                  <a:close/>
                </a:path>
              </a:pathLst>
            </a:custGeom>
            <a:solidFill>
              <a:srgbClr val="E5E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24;p58">
              <a:extLst>
                <a:ext uri="{FF2B5EF4-FFF2-40B4-BE49-F238E27FC236}">
                  <a16:creationId xmlns:a16="http://schemas.microsoft.com/office/drawing/2014/main" id="{125B9B44-7A33-FA4E-A496-C98C7095C4F7}"/>
                </a:ext>
              </a:extLst>
            </p:cNvPr>
            <p:cNvSpPr/>
            <p:nvPr/>
          </p:nvSpPr>
          <p:spPr>
            <a:xfrm rot="5400000">
              <a:off x="7437036" y="3344207"/>
              <a:ext cx="59861" cy="42406"/>
            </a:xfrm>
            <a:custGeom>
              <a:avLst/>
              <a:gdLst/>
              <a:ahLst/>
              <a:cxnLst/>
              <a:rect l="l" t="t" r="r" b="b"/>
              <a:pathLst>
                <a:path w="1001" h="692" extrusionOk="0">
                  <a:moveTo>
                    <a:pt x="58" y="1"/>
                  </a:moveTo>
                  <a:cubicBezTo>
                    <a:pt x="15" y="1"/>
                    <a:pt x="1" y="68"/>
                    <a:pt x="46" y="81"/>
                  </a:cubicBezTo>
                  <a:cubicBezTo>
                    <a:pt x="494" y="246"/>
                    <a:pt x="777" y="516"/>
                    <a:pt x="920" y="676"/>
                  </a:cubicBezTo>
                  <a:cubicBezTo>
                    <a:pt x="930" y="687"/>
                    <a:pt x="941" y="692"/>
                    <a:pt x="952" y="692"/>
                  </a:cubicBezTo>
                  <a:cubicBezTo>
                    <a:pt x="977" y="692"/>
                    <a:pt x="1000" y="668"/>
                    <a:pt x="991" y="640"/>
                  </a:cubicBezTo>
                  <a:cubicBezTo>
                    <a:pt x="840" y="107"/>
                    <a:pt x="357" y="10"/>
                    <a:pt x="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25;p58">
              <a:extLst>
                <a:ext uri="{FF2B5EF4-FFF2-40B4-BE49-F238E27FC236}">
                  <a16:creationId xmlns:a16="http://schemas.microsoft.com/office/drawing/2014/main" id="{5CFD0284-92AC-7B4B-BAF8-22CD23F63ECE}"/>
                </a:ext>
              </a:extLst>
            </p:cNvPr>
            <p:cNvSpPr/>
            <p:nvPr/>
          </p:nvSpPr>
          <p:spPr>
            <a:xfrm rot="5400000">
              <a:off x="7355732" y="3276962"/>
              <a:ext cx="162601" cy="82053"/>
            </a:xfrm>
            <a:custGeom>
              <a:avLst/>
              <a:gdLst/>
              <a:ahLst/>
              <a:cxnLst/>
              <a:rect l="l" t="t" r="r" b="b"/>
              <a:pathLst>
                <a:path w="2719" h="1339" extrusionOk="0">
                  <a:moveTo>
                    <a:pt x="50" y="0"/>
                  </a:moveTo>
                  <a:cubicBezTo>
                    <a:pt x="10" y="0"/>
                    <a:pt x="1" y="60"/>
                    <a:pt x="42" y="75"/>
                  </a:cubicBezTo>
                  <a:cubicBezTo>
                    <a:pt x="1023" y="466"/>
                    <a:pt x="1929" y="874"/>
                    <a:pt x="2643" y="1332"/>
                  </a:cubicBezTo>
                  <a:cubicBezTo>
                    <a:pt x="2650" y="1337"/>
                    <a:pt x="2657" y="1338"/>
                    <a:pt x="2664" y="1338"/>
                  </a:cubicBezTo>
                  <a:cubicBezTo>
                    <a:pt x="2693" y="1338"/>
                    <a:pt x="2718" y="1307"/>
                    <a:pt x="2701" y="1279"/>
                  </a:cubicBezTo>
                  <a:cubicBezTo>
                    <a:pt x="2621" y="1114"/>
                    <a:pt x="2456" y="826"/>
                    <a:pt x="2239" y="581"/>
                  </a:cubicBezTo>
                  <a:cubicBezTo>
                    <a:pt x="1995" y="307"/>
                    <a:pt x="681" y="89"/>
                    <a:pt x="59" y="1"/>
                  </a:cubicBezTo>
                  <a:cubicBezTo>
                    <a:pt x="56" y="0"/>
                    <a:pt x="53" y="0"/>
                    <a:pt x="50" y="0"/>
                  </a:cubicBez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26;p58">
              <a:extLst>
                <a:ext uri="{FF2B5EF4-FFF2-40B4-BE49-F238E27FC236}">
                  <a16:creationId xmlns:a16="http://schemas.microsoft.com/office/drawing/2014/main" id="{322F1F8C-D0F3-9640-9B61-BCDB306408B3}"/>
                </a:ext>
              </a:extLst>
            </p:cNvPr>
            <p:cNvSpPr/>
            <p:nvPr/>
          </p:nvSpPr>
          <p:spPr>
            <a:xfrm rot="5400000">
              <a:off x="7298495" y="2943201"/>
              <a:ext cx="358331" cy="30824"/>
            </a:xfrm>
            <a:custGeom>
              <a:avLst/>
              <a:gdLst/>
              <a:ahLst/>
              <a:cxnLst/>
              <a:rect l="l" t="t" r="r" b="b"/>
              <a:pathLst>
                <a:path w="5992" h="503" extrusionOk="0">
                  <a:moveTo>
                    <a:pt x="5930" y="1"/>
                  </a:moveTo>
                  <a:cubicBezTo>
                    <a:pt x="5929" y="1"/>
                    <a:pt x="5928" y="1"/>
                    <a:pt x="5926" y="1"/>
                  </a:cubicBezTo>
                  <a:lnTo>
                    <a:pt x="68" y="95"/>
                  </a:lnTo>
                  <a:cubicBezTo>
                    <a:pt x="15" y="99"/>
                    <a:pt x="1" y="170"/>
                    <a:pt x="50" y="193"/>
                  </a:cubicBezTo>
                  <a:lnTo>
                    <a:pt x="906" y="498"/>
                  </a:lnTo>
                  <a:cubicBezTo>
                    <a:pt x="910" y="503"/>
                    <a:pt x="915" y="503"/>
                    <a:pt x="920" y="503"/>
                  </a:cubicBezTo>
                  <a:cubicBezTo>
                    <a:pt x="1106" y="503"/>
                    <a:pt x="4266" y="503"/>
                    <a:pt x="4542" y="410"/>
                  </a:cubicBezTo>
                  <a:cubicBezTo>
                    <a:pt x="4719" y="347"/>
                    <a:pt x="5433" y="201"/>
                    <a:pt x="5935" y="95"/>
                  </a:cubicBezTo>
                  <a:cubicBezTo>
                    <a:pt x="5991" y="86"/>
                    <a:pt x="5984" y="1"/>
                    <a:pt x="5930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27;p58">
              <a:extLst>
                <a:ext uri="{FF2B5EF4-FFF2-40B4-BE49-F238E27FC236}">
                  <a16:creationId xmlns:a16="http://schemas.microsoft.com/office/drawing/2014/main" id="{2054F79F-37AE-C547-8C33-B9BD6272F717}"/>
                </a:ext>
              </a:extLst>
            </p:cNvPr>
            <p:cNvSpPr/>
            <p:nvPr/>
          </p:nvSpPr>
          <p:spPr>
            <a:xfrm rot="5400000">
              <a:off x="7495364" y="3088344"/>
              <a:ext cx="44193" cy="50126"/>
            </a:xfrm>
            <a:custGeom>
              <a:avLst/>
              <a:gdLst/>
              <a:ahLst/>
              <a:cxnLst/>
              <a:rect l="l" t="t" r="r" b="b"/>
              <a:pathLst>
                <a:path w="739" h="818" extrusionOk="0">
                  <a:moveTo>
                    <a:pt x="1" y="1"/>
                  </a:moveTo>
                  <a:lnTo>
                    <a:pt x="72" y="818"/>
                  </a:lnTo>
                  <a:lnTo>
                    <a:pt x="738" y="818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408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28;p58">
              <a:extLst>
                <a:ext uri="{FF2B5EF4-FFF2-40B4-BE49-F238E27FC236}">
                  <a16:creationId xmlns:a16="http://schemas.microsoft.com/office/drawing/2014/main" id="{FB95E34E-67DA-844E-A4A2-E9107944B28D}"/>
                </a:ext>
              </a:extLst>
            </p:cNvPr>
            <p:cNvSpPr/>
            <p:nvPr/>
          </p:nvSpPr>
          <p:spPr>
            <a:xfrm rot="5400000">
              <a:off x="7249709" y="2872362"/>
              <a:ext cx="288304" cy="13849"/>
            </a:xfrm>
            <a:custGeom>
              <a:avLst/>
              <a:gdLst/>
              <a:ahLst/>
              <a:cxnLst/>
              <a:rect l="l" t="t" r="r" b="b"/>
              <a:pathLst>
                <a:path w="482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4820" y="226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29;p58">
              <a:extLst>
                <a:ext uri="{FF2B5EF4-FFF2-40B4-BE49-F238E27FC236}">
                  <a16:creationId xmlns:a16="http://schemas.microsoft.com/office/drawing/2014/main" id="{AAE4867E-3A0D-1D46-A9E2-AD4065419485}"/>
                </a:ext>
              </a:extLst>
            </p:cNvPr>
            <p:cNvSpPr/>
            <p:nvPr/>
          </p:nvSpPr>
          <p:spPr>
            <a:xfrm rot="5400000">
              <a:off x="7212544" y="2872209"/>
              <a:ext cx="288304" cy="14155"/>
            </a:xfrm>
            <a:custGeom>
              <a:avLst/>
              <a:gdLst/>
              <a:ahLst/>
              <a:cxnLst/>
              <a:rect l="l" t="t" r="r" b="b"/>
              <a:pathLst>
                <a:path w="4821" h="231" extrusionOk="0">
                  <a:moveTo>
                    <a:pt x="0" y="0"/>
                  </a:moveTo>
                  <a:lnTo>
                    <a:pt x="0" y="230"/>
                  </a:lnTo>
                  <a:lnTo>
                    <a:pt x="4820" y="230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30;p58">
              <a:extLst>
                <a:ext uri="{FF2B5EF4-FFF2-40B4-BE49-F238E27FC236}">
                  <a16:creationId xmlns:a16="http://schemas.microsoft.com/office/drawing/2014/main" id="{88EC1742-F7C1-4643-8151-1430A7E3A6C4}"/>
                </a:ext>
              </a:extLst>
            </p:cNvPr>
            <p:cNvSpPr/>
            <p:nvPr/>
          </p:nvSpPr>
          <p:spPr>
            <a:xfrm rot="5400000">
              <a:off x="7507867" y="3073211"/>
              <a:ext cx="9628" cy="40567"/>
            </a:xfrm>
            <a:custGeom>
              <a:avLst/>
              <a:gdLst/>
              <a:ahLst/>
              <a:cxnLst/>
              <a:rect l="l" t="t" r="r" b="b"/>
              <a:pathLst>
                <a:path w="161" h="662" extrusionOk="0">
                  <a:moveTo>
                    <a:pt x="0" y="0"/>
                  </a:moveTo>
                  <a:lnTo>
                    <a:pt x="90" y="662"/>
                  </a:lnTo>
                  <a:lnTo>
                    <a:pt x="160" y="66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31;p58">
              <a:extLst>
                <a:ext uri="{FF2B5EF4-FFF2-40B4-BE49-F238E27FC236}">
                  <a16:creationId xmlns:a16="http://schemas.microsoft.com/office/drawing/2014/main" id="{422CD256-F6BD-C648-A278-855D775A7D96}"/>
                </a:ext>
              </a:extLst>
            </p:cNvPr>
            <p:cNvSpPr/>
            <p:nvPr/>
          </p:nvSpPr>
          <p:spPr>
            <a:xfrm rot="5400000">
              <a:off x="7241154" y="3001164"/>
              <a:ext cx="163797" cy="309645"/>
            </a:xfrm>
            <a:custGeom>
              <a:avLst/>
              <a:gdLst/>
              <a:ahLst/>
              <a:cxnLst/>
              <a:rect l="l" t="t" r="r" b="b"/>
              <a:pathLst>
                <a:path w="2739" h="5053" extrusionOk="0">
                  <a:moveTo>
                    <a:pt x="1867" y="0"/>
                  </a:moveTo>
                  <a:cubicBezTo>
                    <a:pt x="1840" y="0"/>
                    <a:pt x="1812" y="4"/>
                    <a:pt x="1785" y="11"/>
                  </a:cubicBezTo>
                  <a:lnTo>
                    <a:pt x="231" y="455"/>
                  </a:lnTo>
                  <a:cubicBezTo>
                    <a:pt x="94" y="490"/>
                    <a:pt x="0" y="615"/>
                    <a:pt x="0" y="756"/>
                  </a:cubicBezTo>
                  <a:lnTo>
                    <a:pt x="0" y="2528"/>
                  </a:lnTo>
                  <a:lnTo>
                    <a:pt x="0" y="4294"/>
                  </a:lnTo>
                  <a:cubicBezTo>
                    <a:pt x="0" y="4436"/>
                    <a:pt x="94" y="4560"/>
                    <a:pt x="231" y="4600"/>
                  </a:cubicBezTo>
                  <a:lnTo>
                    <a:pt x="1785" y="5040"/>
                  </a:lnTo>
                  <a:cubicBezTo>
                    <a:pt x="1814" y="5048"/>
                    <a:pt x="1844" y="5052"/>
                    <a:pt x="1873" y="5052"/>
                  </a:cubicBezTo>
                  <a:cubicBezTo>
                    <a:pt x="1977" y="5052"/>
                    <a:pt x="2076" y="5000"/>
                    <a:pt x="2135" y="4911"/>
                  </a:cubicBezTo>
                  <a:cubicBezTo>
                    <a:pt x="2739" y="3992"/>
                    <a:pt x="2739" y="2528"/>
                    <a:pt x="2739" y="2528"/>
                  </a:cubicBezTo>
                  <a:cubicBezTo>
                    <a:pt x="2739" y="2528"/>
                    <a:pt x="2739" y="1058"/>
                    <a:pt x="2135" y="144"/>
                  </a:cubicBezTo>
                  <a:cubicBezTo>
                    <a:pt x="2075" y="52"/>
                    <a:pt x="1973" y="0"/>
                    <a:pt x="1867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32;p58">
              <a:extLst>
                <a:ext uri="{FF2B5EF4-FFF2-40B4-BE49-F238E27FC236}">
                  <a16:creationId xmlns:a16="http://schemas.microsoft.com/office/drawing/2014/main" id="{4FB5D44E-EE92-2B4B-8E29-466F5298D5F6}"/>
                </a:ext>
              </a:extLst>
            </p:cNvPr>
            <p:cNvSpPr/>
            <p:nvPr/>
          </p:nvSpPr>
          <p:spPr>
            <a:xfrm rot="5400000">
              <a:off x="7284570" y="3044579"/>
              <a:ext cx="76965" cy="309645"/>
            </a:xfrm>
            <a:custGeom>
              <a:avLst/>
              <a:gdLst/>
              <a:ahLst/>
              <a:cxnLst/>
              <a:rect l="l" t="t" r="r" b="b"/>
              <a:pathLst>
                <a:path w="1287" h="5053" extrusionOk="0">
                  <a:moveTo>
                    <a:pt x="415" y="0"/>
                  </a:moveTo>
                  <a:cubicBezTo>
                    <a:pt x="388" y="0"/>
                    <a:pt x="360" y="4"/>
                    <a:pt x="333" y="11"/>
                  </a:cubicBezTo>
                  <a:lnTo>
                    <a:pt x="195" y="51"/>
                  </a:lnTo>
                  <a:cubicBezTo>
                    <a:pt x="0" y="1707"/>
                    <a:pt x="0" y="3358"/>
                    <a:pt x="195" y="4999"/>
                  </a:cubicBezTo>
                  <a:lnTo>
                    <a:pt x="333" y="5040"/>
                  </a:lnTo>
                  <a:cubicBezTo>
                    <a:pt x="362" y="5048"/>
                    <a:pt x="392" y="5052"/>
                    <a:pt x="421" y="5052"/>
                  </a:cubicBezTo>
                  <a:cubicBezTo>
                    <a:pt x="525" y="5052"/>
                    <a:pt x="624" y="5000"/>
                    <a:pt x="683" y="4911"/>
                  </a:cubicBezTo>
                  <a:cubicBezTo>
                    <a:pt x="1287" y="3992"/>
                    <a:pt x="1287" y="2528"/>
                    <a:pt x="1287" y="2528"/>
                  </a:cubicBezTo>
                  <a:cubicBezTo>
                    <a:pt x="1287" y="2528"/>
                    <a:pt x="1287" y="1058"/>
                    <a:pt x="683" y="144"/>
                  </a:cubicBezTo>
                  <a:cubicBezTo>
                    <a:pt x="623" y="52"/>
                    <a:pt x="521" y="0"/>
                    <a:pt x="415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33;p58">
              <a:extLst>
                <a:ext uri="{FF2B5EF4-FFF2-40B4-BE49-F238E27FC236}">
                  <a16:creationId xmlns:a16="http://schemas.microsoft.com/office/drawing/2014/main" id="{E8552C1B-D5CE-584D-9653-02369FE4D075}"/>
                </a:ext>
              </a:extLst>
            </p:cNvPr>
            <p:cNvSpPr/>
            <p:nvPr/>
          </p:nvSpPr>
          <p:spPr>
            <a:xfrm rot="5400000">
              <a:off x="7149451" y="3344267"/>
              <a:ext cx="59742" cy="42406"/>
            </a:xfrm>
            <a:custGeom>
              <a:avLst/>
              <a:gdLst/>
              <a:ahLst/>
              <a:cxnLst/>
              <a:rect l="l" t="t" r="r" b="b"/>
              <a:pathLst>
                <a:path w="999" h="692" extrusionOk="0">
                  <a:moveTo>
                    <a:pt x="950" y="1"/>
                  </a:moveTo>
                  <a:cubicBezTo>
                    <a:pt x="939" y="1"/>
                    <a:pt x="928" y="5"/>
                    <a:pt x="918" y="16"/>
                  </a:cubicBezTo>
                  <a:cubicBezTo>
                    <a:pt x="775" y="180"/>
                    <a:pt x="492" y="446"/>
                    <a:pt x="44" y="612"/>
                  </a:cubicBezTo>
                  <a:cubicBezTo>
                    <a:pt x="0" y="628"/>
                    <a:pt x="12" y="692"/>
                    <a:pt x="53" y="692"/>
                  </a:cubicBezTo>
                  <a:cubicBezTo>
                    <a:pt x="54" y="692"/>
                    <a:pt x="55" y="692"/>
                    <a:pt x="56" y="691"/>
                  </a:cubicBezTo>
                  <a:cubicBezTo>
                    <a:pt x="355" y="682"/>
                    <a:pt x="838" y="585"/>
                    <a:pt x="989" y="57"/>
                  </a:cubicBezTo>
                  <a:cubicBezTo>
                    <a:pt x="998" y="25"/>
                    <a:pt x="975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34;p58">
              <a:extLst>
                <a:ext uri="{FF2B5EF4-FFF2-40B4-BE49-F238E27FC236}">
                  <a16:creationId xmlns:a16="http://schemas.microsoft.com/office/drawing/2014/main" id="{C938CB6A-21CF-C242-9D0C-9DDD0796F2A3}"/>
                </a:ext>
              </a:extLst>
            </p:cNvPr>
            <p:cNvSpPr/>
            <p:nvPr/>
          </p:nvSpPr>
          <p:spPr>
            <a:xfrm rot="5400000">
              <a:off x="7127621" y="3276872"/>
              <a:ext cx="162661" cy="82053"/>
            </a:xfrm>
            <a:custGeom>
              <a:avLst/>
              <a:gdLst/>
              <a:ahLst/>
              <a:cxnLst/>
              <a:rect l="l" t="t" r="r" b="b"/>
              <a:pathLst>
                <a:path w="2720" h="1339" extrusionOk="0">
                  <a:moveTo>
                    <a:pt x="2669" y="0"/>
                  </a:moveTo>
                  <a:cubicBezTo>
                    <a:pt x="2661" y="0"/>
                    <a:pt x="2652" y="2"/>
                    <a:pt x="2645" y="7"/>
                  </a:cubicBezTo>
                  <a:cubicBezTo>
                    <a:pt x="1931" y="460"/>
                    <a:pt x="1025" y="868"/>
                    <a:pt x="44" y="1259"/>
                  </a:cubicBezTo>
                  <a:cubicBezTo>
                    <a:pt x="1" y="1275"/>
                    <a:pt x="13" y="1339"/>
                    <a:pt x="57" y="1339"/>
                  </a:cubicBezTo>
                  <a:cubicBezTo>
                    <a:pt x="58" y="1339"/>
                    <a:pt x="60" y="1339"/>
                    <a:pt x="61" y="1339"/>
                  </a:cubicBezTo>
                  <a:cubicBezTo>
                    <a:pt x="683" y="1245"/>
                    <a:pt x="1997" y="1032"/>
                    <a:pt x="2241" y="757"/>
                  </a:cubicBezTo>
                  <a:cubicBezTo>
                    <a:pt x="2458" y="513"/>
                    <a:pt x="2623" y="220"/>
                    <a:pt x="2703" y="55"/>
                  </a:cubicBezTo>
                  <a:cubicBezTo>
                    <a:pt x="2720" y="28"/>
                    <a:pt x="2697" y="0"/>
                    <a:pt x="2669" y="0"/>
                  </a:cubicBez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35;p58">
              <a:extLst>
                <a:ext uri="{FF2B5EF4-FFF2-40B4-BE49-F238E27FC236}">
                  <a16:creationId xmlns:a16="http://schemas.microsoft.com/office/drawing/2014/main" id="{0EF44AAB-60C3-9546-AE71-4631B099CC8C}"/>
                </a:ext>
              </a:extLst>
            </p:cNvPr>
            <p:cNvSpPr/>
            <p:nvPr/>
          </p:nvSpPr>
          <p:spPr>
            <a:xfrm rot="5400000">
              <a:off x="6989311" y="2943109"/>
              <a:ext cx="358391" cy="31069"/>
            </a:xfrm>
            <a:custGeom>
              <a:avLst/>
              <a:gdLst/>
              <a:ahLst/>
              <a:cxnLst/>
              <a:rect l="l" t="t" r="r" b="b"/>
              <a:pathLst>
                <a:path w="5993" h="507" extrusionOk="0">
                  <a:moveTo>
                    <a:pt x="920" y="1"/>
                  </a:moveTo>
                  <a:cubicBezTo>
                    <a:pt x="915" y="1"/>
                    <a:pt x="910" y="5"/>
                    <a:pt x="906" y="5"/>
                  </a:cubicBezTo>
                  <a:lnTo>
                    <a:pt x="50" y="316"/>
                  </a:lnTo>
                  <a:cubicBezTo>
                    <a:pt x="1" y="333"/>
                    <a:pt x="15" y="409"/>
                    <a:pt x="68" y="409"/>
                  </a:cubicBezTo>
                  <a:lnTo>
                    <a:pt x="5926" y="507"/>
                  </a:lnTo>
                  <a:cubicBezTo>
                    <a:pt x="5984" y="507"/>
                    <a:pt x="5993" y="422"/>
                    <a:pt x="5935" y="409"/>
                  </a:cubicBezTo>
                  <a:cubicBezTo>
                    <a:pt x="5433" y="306"/>
                    <a:pt x="4719" y="156"/>
                    <a:pt x="4542" y="98"/>
                  </a:cubicBezTo>
                  <a:cubicBezTo>
                    <a:pt x="4266" y="5"/>
                    <a:pt x="1106" y="1"/>
                    <a:pt x="920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36;p58">
              <a:extLst>
                <a:ext uri="{FF2B5EF4-FFF2-40B4-BE49-F238E27FC236}">
                  <a16:creationId xmlns:a16="http://schemas.microsoft.com/office/drawing/2014/main" id="{3733E026-8A3C-7341-A9CF-28320F13CB32}"/>
                </a:ext>
              </a:extLst>
            </p:cNvPr>
            <p:cNvSpPr/>
            <p:nvPr/>
          </p:nvSpPr>
          <p:spPr>
            <a:xfrm rot="5400000">
              <a:off x="7106579" y="3088191"/>
              <a:ext cx="44193" cy="50433"/>
            </a:xfrm>
            <a:custGeom>
              <a:avLst/>
              <a:gdLst/>
              <a:ahLst/>
              <a:cxnLst/>
              <a:rect l="l" t="t" r="r" b="b"/>
              <a:pathLst>
                <a:path w="739" h="823" extrusionOk="0">
                  <a:moveTo>
                    <a:pt x="72" y="1"/>
                  </a:moveTo>
                  <a:lnTo>
                    <a:pt x="1" y="822"/>
                  </a:lnTo>
                  <a:lnTo>
                    <a:pt x="493" y="82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263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37;p58">
              <a:extLst>
                <a:ext uri="{FF2B5EF4-FFF2-40B4-BE49-F238E27FC236}">
                  <a16:creationId xmlns:a16="http://schemas.microsoft.com/office/drawing/2014/main" id="{208DD17F-BFAA-AE49-B1B7-55418A405D81}"/>
                </a:ext>
              </a:extLst>
            </p:cNvPr>
            <p:cNvSpPr/>
            <p:nvPr/>
          </p:nvSpPr>
          <p:spPr>
            <a:xfrm rot="5400000">
              <a:off x="7243934" y="2531132"/>
              <a:ext cx="158235" cy="306704"/>
            </a:xfrm>
            <a:custGeom>
              <a:avLst/>
              <a:gdLst/>
              <a:ahLst/>
              <a:cxnLst/>
              <a:rect l="l" t="t" r="r" b="b"/>
              <a:pathLst>
                <a:path w="2646" h="5005" extrusionOk="0">
                  <a:moveTo>
                    <a:pt x="1663" y="1"/>
                  </a:moveTo>
                  <a:cubicBezTo>
                    <a:pt x="1591" y="1"/>
                    <a:pt x="1519" y="7"/>
                    <a:pt x="1447" y="18"/>
                  </a:cubicBezTo>
                  <a:cubicBezTo>
                    <a:pt x="683" y="142"/>
                    <a:pt x="103" y="768"/>
                    <a:pt x="27" y="1536"/>
                  </a:cubicBezTo>
                  <a:lnTo>
                    <a:pt x="1" y="2504"/>
                  </a:lnTo>
                  <a:lnTo>
                    <a:pt x="27" y="3467"/>
                  </a:lnTo>
                  <a:cubicBezTo>
                    <a:pt x="103" y="4239"/>
                    <a:pt x="683" y="4860"/>
                    <a:pt x="1447" y="4985"/>
                  </a:cubicBezTo>
                  <a:cubicBezTo>
                    <a:pt x="1523" y="4998"/>
                    <a:pt x="1598" y="5005"/>
                    <a:pt x="1673" y="5005"/>
                  </a:cubicBezTo>
                  <a:cubicBezTo>
                    <a:pt x="1770" y="5005"/>
                    <a:pt x="1865" y="4994"/>
                    <a:pt x="1957" y="4971"/>
                  </a:cubicBezTo>
                  <a:lnTo>
                    <a:pt x="2592" y="4825"/>
                  </a:lnTo>
                  <a:cubicBezTo>
                    <a:pt x="2645" y="4811"/>
                    <a:pt x="2645" y="4735"/>
                    <a:pt x="2592" y="4723"/>
                  </a:cubicBezTo>
                  <a:lnTo>
                    <a:pt x="2055" y="4608"/>
                  </a:lnTo>
                  <a:cubicBezTo>
                    <a:pt x="1345" y="4452"/>
                    <a:pt x="804" y="3875"/>
                    <a:pt x="693" y="3156"/>
                  </a:cubicBezTo>
                  <a:lnTo>
                    <a:pt x="679" y="2504"/>
                  </a:lnTo>
                  <a:lnTo>
                    <a:pt x="693" y="1851"/>
                  </a:lnTo>
                  <a:cubicBezTo>
                    <a:pt x="804" y="1132"/>
                    <a:pt x="1345" y="550"/>
                    <a:pt x="2055" y="400"/>
                  </a:cubicBezTo>
                  <a:lnTo>
                    <a:pt x="2592" y="280"/>
                  </a:lnTo>
                  <a:cubicBezTo>
                    <a:pt x="2645" y="267"/>
                    <a:pt x="2645" y="191"/>
                    <a:pt x="2592" y="182"/>
                  </a:cubicBezTo>
                  <a:lnTo>
                    <a:pt x="1957" y="36"/>
                  </a:lnTo>
                  <a:cubicBezTo>
                    <a:pt x="1862" y="12"/>
                    <a:pt x="1763" y="1"/>
                    <a:pt x="1663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38;p58">
              <a:extLst>
                <a:ext uri="{FF2B5EF4-FFF2-40B4-BE49-F238E27FC236}">
                  <a16:creationId xmlns:a16="http://schemas.microsoft.com/office/drawing/2014/main" id="{EE052D63-0967-CE45-A99A-AB97C6EB9352}"/>
                </a:ext>
              </a:extLst>
            </p:cNvPr>
            <p:cNvSpPr/>
            <p:nvPr/>
          </p:nvSpPr>
          <p:spPr>
            <a:xfrm rot="5400000">
              <a:off x="7108124" y="2872209"/>
              <a:ext cx="288304" cy="14155"/>
            </a:xfrm>
            <a:custGeom>
              <a:avLst/>
              <a:gdLst/>
              <a:ahLst/>
              <a:cxnLst/>
              <a:rect l="l" t="t" r="r" b="b"/>
              <a:pathLst>
                <a:path w="4821" h="231" extrusionOk="0">
                  <a:moveTo>
                    <a:pt x="0" y="0"/>
                  </a:moveTo>
                  <a:lnTo>
                    <a:pt x="0" y="230"/>
                  </a:lnTo>
                  <a:lnTo>
                    <a:pt x="4820" y="230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39;p58">
              <a:extLst>
                <a:ext uri="{FF2B5EF4-FFF2-40B4-BE49-F238E27FC236}">
                  <a16:creationId xmlns:a16="http://schemas.microsoft.com/office/drawing/2014/main" id="{4B2234B8-A7E6-D84B-B535-DF9B02C98E2A}"/>
                </a:ext>
              </a:extLst>
            </p:cNvPr>
            <p:cNvSpPr/>
            <p:nvPr/>
          </p:nvSpPr>
          <p:spPr>
            <a:xfrm rot="5400000">
              <a:off x="7145259" y="2872332"/>
              <a:ext cx="288304" cy="13911"/>
            </a:xfrm>
            <a:custGeom>
              <a:avLst/>
              <a:gdLst/>
              <a:ahLst/>
              <a:cxnLst/>
              <a:rect l="l" t="t" r="r" b="b"/>
              <a:pathLst>
                <a:path w="4821" h="227" extrusionOk="0">
                  <a:moveTo>
                    <a:pt x="0" y="0"/>
                  </a:moveTo>
                  <a:lnTo>
                    <a:pt x="0" y="226"/>
                  </a:lnTo>
                  <a:lnTo>
                    <a:pt x="4820" y="226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40;p58">
              <a:extLst>
                <a:ext uri="{FF2B5EF4-FFF2-40B4-BE49-F238E27FC236}">
                  <a16:creationId xmlns:a16="http://schemas.microsoft.com/office/drawing/2014/main" id="{76734F87-7B4C-0549-84EE-6D578E96556C}"/>
                </a:ext>
              </a:extLst>
            </p:cNvPr>
            <p:cNvSpPr/>
            <p:nvPr/>
          </p:nvSpPr>
          <p:spPr>
            <a:xfrm rot="5400000">
              <a:off x="7128764" y="3073180"/>
              <a:ext cx="9628" cy="40628"/>
            </a:xfrm>
            <a:custGeom>
              <a:avLst/>
              <a:gdLst/>
              <a:ahLst/>
              <a:cxnLst/>
              <a:rect l="l" t="t" r="r" b="b"/>
              <a:pathLst>
                <a:path w="161" h="663" extrusionOk="0">
                  <a:moveTo>
                    <a:pt x="90" y="1"/>
                  </a:moveTo>
                  <a:lnTo>
                    <a:pt x="0" y="662"/>
                  </a:lnTo>
                  <a:lnTo>
                    <a:pt x="67" y="66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41;p58">
              <a:extLst>
                <a:ext uri="{FF2B5EF4-FFF2-40B4-BE49-F238E27FC236}">
                  <a16:creationId xmlns:a16="http://schemas.microsoft.com/office/drawing/2014/main" id="{A67F29A2-34E2-024D-AF57-FBABBA0083A2}"/>
                </a:ext>
              </a:extLst>
            </p:cNvPr>
            <p:cNvSpPr/>
            <p:nvPr/>
          </p:nvSpPr>
          <p:spPr>
            <a:xfrm rot="5400000">
              <a:off x="7304898" y="3060318"/>
              <a:ext cx="20991" cy="75680"/>
            </a:xfrm>
            <a:custGeom>
              <a:avLst/>
              <a:gdLst/>
              <a:ahLst/>
              <a:cxnLst/>
              <a:rect l="l" t="t" r="r" b="b"/>
              <a:pathLst>
                <a:path w="351" h="1235" extrusionOk="0">
                  <a:moveTo>
                    <a:pt x="177" y="1"/>
                  </a:moveTo>
                  <a:cubicBezTo>
                    <a:pt x="80" y="1"/>
                    <a:pt x="0" y="76"/>
                    <a:pt x="0" y="174"/>
                  </a:cubicBezTo>
                  <a:lnTo>
                    <a:pt x="0" y="1062"/>
                  </a:lnTo>
                  <a:cubicBezTo>
                    <a:pt x="0" y="1154"/>
                    <a:pt x="80" y="1234"/>
                    <a:pt x="177" y="1234"/>
                  </a:cubicBezTo>
                  <a:cubicBezTo>
                    <a:pt x="271" y="1234"/>
                    <a:pt x="351" y="1154"/>
                    <a:pt x="351" y="1062"/>
                  </a:cubicBezTo>
                  <a:lnTo>
                    <a:pt x="351" y="174"/>
                  </a:lnTo>
                  <a:cubicBezTo>
                    <a:pt x="351" y="76"/>
                    <a:pt x="271" y="1"/>
                    <a:pt x="177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42;p58">
              <a:extLst>
                <a:ext uri="{FF2B5EF4-FFF2-40B4-BE49-F238E27FC236}">
                  <a16:creationId xmlns:a16="http://schemas.microsoft.com/office/drawing/2014/main" id="{B43B06DB-8F67-D346-9FA4-DF2211624D4B}"/>
                </a:ext>
              </a:extLst>
            </p:cNvPr>
            <p:cNvSpPr/>
            <p:nvPr/>
          </p:nvSpPr>
          <p:spPr>
            <a:xfrm rot="5400000">
              <a:off x="7350545" y="3303398"/>
              <a:ext cx="85038" cy="12256"/>
            </a:xfrm>
            <a:custGeom>
              <a:avLst/>
              <a:gdLst/>
              <a:ahLst/>
              <a:cxnLst/>
              <a:rect l="l" t="t" r="r" b="b"/>
              <a:pathLst>
                <a:path w="1422" h="200" extrusionOk="0">
                  <a:moveTo>
                    <a:pt x="1" y="1"/>
                  </a:moveTo>
                  <a:lnTo>
                    <a:pt x="58" y="200"/>
                  </a:lnTo>
                  <a:lnTo>
                    <a:pt x="1422" y="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43;p58">
              <a:extLst>
                <a:ext uri="{FF2B5EF4-FFF2-40B4-BE49-F238E27FC236}">
                  <a16:creationId xmlns:a16="http://schemas.microsoft.com/office/drawing/2014/main" id="{F5E0C0F6-430C-5E46-B920-F895C187CEA2}"/>
                </a:ext>
              </a:extLst>
            </p:cNvPr>
            <p:cNvSpPr/>
            <p:nvPr/>
          </p:nvSpPr>
          <p:spPr>
            <a:xfrm rot="5400000">
              <a:off x="7210584" y="3303275"/>
              <a:ext cx="85038" cy="12501"/>
            </a:xfrm>
            <a:custGeom>
              <a:avLst/>
              <a:gdLst/>
              <a:ahLst/>
              <a:cxnLst/>
              <a:rect l="l" t="t" r="r" b="b"/>
              <a:pathLst>
                <a:path w="1422" h="204" extrusionOk="0">
                  <a:moveTo>
                    <a:pt x="58" y="0"/>
                  </a:moveTo>
                  <a:lnTo>
                    <a:pt x="1" y="204"/>
                  </a:lnTo>
                  <a:lnTo>
                    <a:pt x="1422" y="3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44;p58">
              <a:extLst>
                <a:ext uri="{FF2B5EF4-FFF2-40B4-BE49-F238E27FC236}">
                  <a16:creationId xmlns:a16="http://schemas.microsoft.com/office/drawing/2014/main" id="{49FAA596-381D-634C-A7CB-DD94B5E5D349}"/>
                </a:ext>
              </a:extLst>
            </p:cNvPr>
            <p:cNvSpPr/>
            <p:nvPr/>
          </p:nvSpPr>
          <p:spPr>
            <a:xfrm rot="5400000">
              <a:off x="7399028" y="3242776"/>
              <a:ext cx="31336" cy="55520"/>
            </a:xfrm>
            <a:custGeom>
              <a:avLst/>
              <a:gdLst/>
              <a:ahLst/>
              <a:cxnLst/>
              <a:rect l="l" t="t" r="r" b="b"/>
              <a:pathLst>
                <a:path w="524" h="906" extrusionOk="0">
                  <a:moveTo>
                    <a:pt x="0" y="0"/>
                  </a:moveTo>
                  <a:lnTo>
                    <a:pt x="261" y="906"/>
                  </a:lnTo>
                  <a:lnTo>
                    <a:pt x="523" y="90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21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45;p58">
              <a:extLst>
                <a:ext uri="{FF2B5EF4-FFF2-40B4-BE49-F238E27FC236}">
                  <a16:creationId xmlns:a16="http://schemas.microsoft.com/office/drawing/2014/main" id="{E743DAB8-879E-6B4D-9A3E-FE04B9C395C0}"/>
                </a:ext>
              </a:extLst>
            </p:cNvPr>
            <p:cNvSpPr/>
            <p:nvPr/>
          </p:nvSpPr>
          <p:spPr>
            <a:xfrm rot="5400000">
              <a:off x="7215772" y="3242623"/>
              <a:ext cx="31336" cy="55825"/>
            </a:xfrm>
            <a:custGeom>
              <a:avLst/>
              <a:gdLst/>
              <a:ahLst/>
              <a:cxnLst/>
              <a:rect l="l" t="t" r="r" b="b"/>
              <a:pathLst>
                <a:path w="524" h="911" extrusionOk="0">
                  <a:moveTo>
                    <a:pt x="261" y="0"/>
                  </a:moveTo>
                  <a:lnTo>
                    <a:pt x="0" y="910"/>
                  </a:lnTo>
                  <a:lnTo>
                    <a:pt x="261" y="910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21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72;p58">
              <a:extLst>
                <a:ext uri="{FF2B5EF4-FFF2-40B4-BE49-F238E27FC236}">
                  <a16:creationId xmlns:a16="http://schemas.microsoft.com/office/drawing/2014/main" id="{79175ADD-3AB1-B342-B15C-70D2CB709F69}"/>
                </a:ext>
              </a:extLst>
            </p:cNvPr>
            <p:cNvSpPr/>
            <p:nvPr/>
          </p:nvSpPr>
          <p:spPr>
            <a:xfrm rot="5400000">
              <a:off x="7789951" y="2459508"/>
              <a:ext cx="894035" cy="439313"/>
            </a:xfrm>
            <a:custGeom>
              <a:avLst/>
              <a:gdLst/>
              <a:ahLst/>
              <a:cxnLst/>
              <a:rect l="l" t="t" r="r" b="b"/>
              <a:pathLst>
                <a:path w="14950" h="7169" extrusionOk="0">
                  <a:moveTo>
                    <a:pt x="9069" y="0"/>
                  </a:moveTo>
                  <a:lnTo>
                    <a:pt x="9069" y="781"/>
                  </a:lnTo>
                  <a:lnTo>
                    <a:pt x="1780" y="781"/>
                  </a:lnTo>
                  <a:cubicBezTo>
                    <a:pt x="1421" y="781"/>
                    <a:pt x="1084" y="897"/>
                    <a:pt x="813" y="1101"/>
                  </a:cubicBezTo>
                  <a:cubicBezTo>
                    <a:pt x="618" y="1243"/>
                    <a:pt x="459" y="1430"/>
                    <a:pt x="342" y="1647"/>
                  </a:cubicBezTo>
                  <a:cubicBezTo>
                    <a:pt x="250" y="1820"/>
                    <a:pt x="192" y="2010"/>
                    <a:pt x="166" y="2215"/>
                  </a:cubicBezTo>
                  <a:cubicBezTo>
                    <a:pt x="166" y="2215"/>
                    <a:pt x="0" y="3028"/>
                    <a:pt x="0" y="3587"/>
                  </a:cubicBezTo>
                  <a:cubicBezTo>
                    <a:pt x="0" y="4146"/>
                    <a:pt x="166" y="4958"/>
                    <a:pt x="166" y="4958"/>
                  </a:cubicBezTo>
                  <a:cubicBezTo>
                    <a:pt x="263" y="5775"/>
                    <a:pt x="955" y="6387"/>
                    <a:pt x="1780" y="6387"/>
                  </a:cubicBezTo>
                  <a:lnTo>
                    <a:pt x="9069" y="6387"/>
                  </a:lnTo>
                  <a:lnTo>
                    <a:pt x="9069" y="7168"/>
                  </a:lnTo>
                  <a:cubicBezTo>
                    <a:pt x="9450" y="7168"/>
                    <a:pt x="9765" y="6857"/>
                    <a:pt x="9765" y="6471"/>
                  </a:cubicBezTo>
                  <a:lnTo>
                    <a:pt x="9765" y="6387"/>
                  </a:lnTo>
                  <a:lnTo>
                    <a:pt x="13001" y="6387"/>
                  </a:lnTo>
                  <a:cubicBezTo>
                    <a:pt x="13688" y="6387"/>
                    <a:pt x="14315" y="5988"/>
                    <a:pt x="14599" y="5362"/>
                  </a:cubicBezTo>
                  <a:cubicBezTo>
                    <a:pt x="14807" y="4909"/>
                    <a:pt x="14923" y="4386"/>
                    <a:pt x="14945" y="3786"/>
                  </a:cubicBezTo>
                  <a:cubicBezTo>
                    <a:pt x="14945" y="3720"/>
                    <a:pt x="14950" y="3653"/>
                    <a:pt x="14950" y="3587"/>
                  </a:cubicBezTo>
                  <a:cubicBezTo>
                    <a:pt x="14950" y="3497"/>
                    <a:pt x="14945" y="3418"/>
                    <a:pt x="14940" y="3333"/>
                  </a:cubicBezTo>
                  <a:cubicBezTo>
                    <a:pt x="14919" y="2756"/>
                    <a:pt x="14803" y="2250"/>
                    <a:pt x="14599" y="1807"/>
                  </a:cubicBezTo>
                  <a:cubicBezTo>
                    <a:pt x="14439" y="1456"/>
                    <a:pt x="14173" y="1172"/>
                    <a:pt x="13844" y="994"/>
                  </a:cubicBezTo>
                  <a:cubicBezTo>
                    <a:pt x="13698" y="914"/>
                    <a:pt x="13542" y="857"/>
                    <a:pt x="13378" y="822"/>
                  </a:cubicBezTo>
                  <a:cubicBezTo>
                    <a:pt x="13299" y="803"/>
                    <a:pt x="13214" y="791"/>
                    <a:pt x="13129" y="785"/>
                  </a:cubicBezTo>
                  <a:cubicBezTo>
                    <a:pt x="13085" y="781"/>
                    <a:pt x="13041" y="781"/>
                    <a:pt x="13001" y="781"/>
                  </a:cubicBezTo>
                  <a:lnTo>
                    <a:pt x="9765" y="781"/>
                  </a:lnTo>
                  <a:lnTo>
                    <a:pt x="9765" y="697"/>
                  </a:lnTo>
                  <a:cubicBezTo>
                    <a:pt x="9765" y="311"/>
                    <a:pt x="9450" y="0"/>
                    <a:pt x="9069" y="0"/>
                  </a:cubicBez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73;p58">
              <a:extLst>
                <a:ext uri="{FF2B5EF4-FFF2-40B4-BE49-F238E27FC236}">
                  <a16:creationId xmlns:a16="http://schemas.microsoft.com/office/drawing/2014/main" id="{30B3CA60-FA11-E544-8BCA-A2D84FD209B5}"/>
                </a:ext>
              </a:extLst>
            </p:cNvPr>
            <p:cNvSpPr/>
            <p:nvPr/>
          </p:nvSpPr>
          <p:spPr>
            <a:xfrm rot="5400000">
              <a:off x="7812257" y="2532842"/>
              <a:ext cx="894035" cy="343594"/>
            </a:xfrm>
            <a:custGeom>
              <a:avLst/>
              <a:gdLst/>
              <a:ahLst/>
              <a:cxnLst/>
              <a:rect l="l" t="t" r="r" b="b"/>
              <a:pathLst>
                <a:path w="14950" h="5607" extrusionOk="0">
                  <a:moveTo>
                    <a:pt x="1781" y="1"/>
                  </a:moveTo>
                  <a:cubicBezTo>
                    <a:pt x="955" y="1"/>
                    <a:pt x="263" y="613"/>
                    <a:pt x="166" y="1429"/>
                  </a:cubicBezTo>
                  <a:cubicBezTo>
                    <a:pt x="166" y="1429"/>
                    <a:pt x="1" y="2242"/>
                    <a:pt x="1" y="2801"/>
                  </a:cubicBezTo>
                  <a:cubicBezTo>
                    <a:pt x="1" y="3361"/>
                    <a:pt x="166" y="4172"/>
                    <a:pt x="166" y="4172"/>
                  </a:cubicBezTo>
                  <a:cubicBezTo>
                    <a:pt x="263" y="4989"/>
                    <a:pt x="955" y="5606"/>
                    <a:pt x="1781" y="5606"/>
                  </a:cubicBezTo>
                  <a:lnTo>
                    <a:pt x="13001" y="5606"/>
                  </a:lnTo>
                  <a:cubicBezTo>
                    <a:pt x="13688" y="5606"/>
                    <a:pt x="14315" y="5207"/>
                    <a:pt x="14603" y="4581"/>
                  </a:cubicBezTo>
                  <a:cubicBezTo>
                    <a:pt x="14834" y="4075"/>
                    <a:pt x="14950" y="3484"/>
                    <a:pt x="14950" y="2801"/>
                  </a:cubicBezTo>
                  <a:cubicBezTo>
                    <a:pt x="14950" y="2122"/>
                    <a:pt x="14834" y="1527"/>
                    <a:pt x="14603" y="1026"/>
                  </a:cubicBezTo>
                  <a:cubicBezTo>
                    <a:pt x="14315" y="400"/>
                    <a:pt x="13688" y="1"/>
                    <a:pt x="13001" y="1"/>
                  </a:cubicBez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74;p58">
              <a:extLst>
                <a:ext uri="{FF2B5EF4-FFF2-40B4-BE49-F238E27FC236}">
                  <a16:creationId xmlns:a16="http://schemas.microsoft.com/office/drawing/2014/main" id="{18AB9BDA-19F1-9944-A357-38FAAB4EC397}"/>
                </a:ext>
              </a:extLst>
            </p:cNvPr>
            <p:cNvSpPr/>
            <p:nvPr/>
          </p:nvSpPr>
          <p:spPr>
            <a:xfrm rot="5400000">
              <a:off x="8147808" y="2854961"/>
              <a:ext cx="223240" cy="266566"/>
            </a:xfrm>
            <a:custGeom>
              <a:avLst/>
              <a:gdLst/>
              <a:ahLst/>
              <a:cxnLst/>
              <a:rect l="l" t="t" r="r" b="b"/>
              <a:pathLst>
                <a:path w="3733" h="4350" extrusionOk="0">
                  <a:moveTo>
                    <a:pt x="0" y="0"/>
                  </a:moveTo>
                  <a:lnTo>
                    <a:pt x="0" y="89"/>
                  </a:lnTo>
                  <a:lnTo>
                    <a:pt x="2210" y="89"/>
                  </a:lnTo>
                  <a:cubicBezTo>
                    <a:pt x="2716" y="89"/>
                    <a:pt x="3178" y="387"/>
                    <a:pt x="3386" y="844"/>
                  </a:cubicBezTo>
                  <a:cubicBezTo>
                    <a:pt x="3560" y="1221"/>
                    <a:pt x="3644" y="1665"/>
                    <a:pt x="3644" y="2171"/>
                  </a:cubicBezTo>
                  <a:lnTo>
                    <a:pt x="3644" y="2180"/>
                  </a:lnTo>
                  <a:cubicBezTo>
                    <a:pt x="3644" y="2686"/>
                    <a:pt x="3560" y="3134"/>
                    <a:pt x="3386" y="3511"/>
                  </a:cubicBezTo>
                  <a:cubicBezTo>
                    <a:pt x="3178" y="3968"/>
                    <a:pt x="2716" y="4261"/>
                    <a:pt x="2210" y="4261"/>
                  </a:cubicBezTo>
                  <a:lnTo>
                    <a:pt x="0" y="4261"/>
                  </a:lnTo>
                  <a:lnTo>
                    <a:pt x="0" y="4349"/>
                  </a:lnTo>
                  <a:lnTo>
                    <a:pt x="2210" y="4349"/>
                  </a:lnTo>
                  <a:cubicBezTo>
                    <a:pt x="2747" y="4349"/>
                    <a:pt x="3241" y="4035"/>
                    <a:pt x="3466" y="3546"/>
                  </a:cubicBezTo>
                  <a:cubicBezTo>
                    <a:pt x="3644" y="3161"/>
                    <a:pt x="3733" y="2698"/>
                    <a:pt x="3733" y="2180"/>
                  </a:cubicBezTo>
                  <a:lnTo>
                    <a:pt x="3733" y="2171"/>
                  </a:lnTo>
                  <a:cubicBezTo>
                    <a:pt x="3733" y="1651"/>
                    <a:pt x="3644" y="1194"/>
                    <a:pt x="3466" y="808"/>
                  </a:cubicBezTo>
                  <a:cubicBezTo>
                    <a:pt x="3241" y="320"/>
                    <a:pt x="2747" y="0"/>
                    <a:pt x="2210" y="0"/>
                  </a:cubicBezTo>
                  <a:close/>
                </a:path>
              </a:pathLst>
            </a:custGeom>
            <a:solidFill>
              <a:srgbClr val="C25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75;p58">
              <a:extLst>
                <a:ext uri="{FF2B5EF4-FFF2-40B4-BE49-F238E27FC236}">
                  <a16:creationId xmlns:a16="http://schemas.microsoft.com/office/drawing/2014/main" id="{A82F60DC-418E-B244-B53D-DEF4FC0BCA24}"/>
                </a:ext>
              </a:extLst>
            </p:cNvPr>
            <p:cNvSpPr/>
            <p:nvPr/>
          </p:nvSpPr>
          <p:spPr>
            <a:xfrm rot="5400000">
              <a:off x="7896915" y="2617500"/>
              <a:ext cx="884167" cy="184145"/>
            </a:xfrm>
            <a:custGeom>
              <a:avLst/>
              <a:gdLst/>
              <a:ahLst/>
              <a:cxnLst/>
              <a:rect l="l" t="t" r="r" b="b"/>
              <a:pathLst>
                <a:path w="14785" h="3005" extrusionOk="0">
                  <a:moveTo>
                    <a:pt x="1616" y="1"/>
                  </a:moveTo>
                  <a:cubicBezTo>
                    <a:pt x="790" y="1"/>
                    <a:pt x="98" y="613"/>
                    <a:pt x="1" y="1429"/>
                  </a:cubicBezTo>
                  <a:cubicBezTo>
                    <a:pt x="1" y="1429"/>
                    <a:pt x="587" y="405"/>
                    <a:pt x="1616" y="405"/>
                  </a:cubicBezTo>
                  <a:lnTo>
                    <a:pt x="12836" y="405"/>
                  </a:lnTo>
                  <a:cubicBezTo>
                    <a:pt x="13523" y="405"/>
                    <a:pt x="14150" y="804"/>
                    <a:pt x="14438" y="1429"/>
                  </a:cubicBezTo>
                  <a:cubicBezTo>
                    <a:pt x="14647" y="1882"/>
                    <a:pt x="14758" y="2410"/>
                    <a:pt x="14780" y="3005"/>
                  </a:cubicBezTo>
                  <a:cubicBezTo>
                    <a:pt x="14780" y="2939"/>
                    <a:pt x="14785" y="2872"/>
                    <a:pt x="14785" y="2801"/>
                  </a:cubicBezTo>
                  <a:cubicBezTo>
                    <a:pt x="14785" y="2122"/>
                    <a:pt x="14669" y="1527"/>
                    <a:pt x="14438" y="1026"/>
                  </a:cubicBezTo>
                  <a:cubicBezTo>
                    <a:pt x="14150" y="400"/>
                    <a:pt x="13523" y="1"/>
                    <a:pt x="12836" y="1"/>
                  </a:cubicBezTo>
                  <a:close/>
                </a:path>
              </a:pathLst>
            </a:custGeom>
            <a:solidFill>
              <a:srgbClr val="D48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76;p58">
              <a:extLst>
                <a:ext uri="{FF2B5EF4-FFF2-40B4-BE49-F238E27FC236}">
                  <a16:creationId xmlns:a16="http://schemas.microsoft.com/office/drawing/2014/main" id="{5A7F4C63-2431-2E4B-85E3-EABB786C00CE}"/>
                </a:ext>
              </a:extLst>
            </p:cNvPr>
            <p:cNvSpPr/>
            <p:nvPr/>
          </p:nvSpPr>
          <p:spPr>
            <a:xfrm rot="5400000">
              <a:off x="8428124" y="2790835"/>
              <a:ext cx="41741" cy="59870"/>
            </a:xfrm>
            <a:custGeom>
              <a:avLst/>
              <a:gdLst/>
              <a:ahLst/>
              <a:cxnLst/>
              <a:rect l="l" t="t" r="r" b="b"/>
              <a:pathLst>
                <a:path w="698" h="977" extrusionOk="0">
                  <a:moveTo>
                    <a:pt x="1" y="0"/>
                  </a:moveTo>
                  <a:lnTo>
                    <a:pt x="1" y="977"/>
                  </a:lnTo>
                  <a:lnTo>
                    <a:pt x="697" y="977"/>
                  </a:lnTo>
                  <a:lnTo>
                    <a:pt x="697" y="697"/>
                  </a:lnTo>
                  <a:cubicBezTo>
                    <a:pt x="697" y="311"/>
                    <a:pt x="382" y="0"/>
                    <a:pt x="1" y="0"/>
                  </a:cubicBezTo>
                  <a:close/>
                </a:path>
              </a:pathLst>
            </a:custGeom>
            <a:solidFill>
              <a:srgbClr val="D48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77;p58">
              <a:extLst>
                <a:ext uri="{FF2B5EF4-FFF2-40B4-BE49-F238E27FC236}">
                  <a16:creationId xmlns:a16="http://schemas.microsoft.com/office/drawing/2014/main" id="{5FDF3FC4-7524-464F-ADDB-7ED62AB73150}"/>
                </a:ext>
              </a:extLst>
            </p:cNvPr>
            <p:cNvSpPr/>
            <p:nvPr/>
          </p:nvSpPr>
          <p:spPr>
            <a:xfrm rot="5400000">
              <a:off x="8221218" y="2608906"/>
              <a:ext cx="344577" cy="33826"/>
            </a:xfrm>
            <a:custGeom>
              <a:avLst/>
              <a:gdLst/>
              <a:ahLst/>
              <a:cxnLst/>
              <a:rect l="l" t="t" r="r" b="b"/>
              <a:pathLst>
                <a:path w="5762" h="552" extrusionOk="0">
                  <a:moveTo>
                    <a:pt x="3174" y="0"/>
                  </a:moveTo>
                  <a:cubicBezTo>
                    <a:pt x="1421" y="0"/>
                    <a:pt x="0" y="125"/>
                    <a:pt x="0" y="276"/>
                  </a:cubicBezTo>
                  <a:cubicBezTo>
                    <a:pt x="0" y="427"/>
                    <a:pt x="1421" y="551"/>
                    <a:pt x="3174" y="551"/>
                  </a:cubicBezTo>
                  <a:cubicBezTo>
                    <a:pt x="4932" y="551"/>
                    <a:pt x="5762" y="427"/>
                    <a:pt x="5762" y="276"/>
                  </a:cubicBezTo>
                  <a:cubicBezTo>
                    <a:pt x="5762" y="125"/>
                    <a:pt x="4932" y="0"/>
                    <a:pt x="3174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78;p58">
              <a:extLst>
                <a:ext uri="{FF2B5EF4-FFF2-40B4-BE49-F238E27FC236}">
                  <a16:creationId xmlns:a16="http://schemas.microsoft.com/office/drawing/2014/main" id="{E14D0F54-7A7A-124A-A488-7AD3DF3FDDCB}"/>
                </a:ext>
              </a:extLst>
            </p:cNvPr>
            <p:cNvSpPr/>
            <p:nvPr/>
          </p:nvSpPr>
          <p:spPr>
            <a:xfrm rot="5400000">
              <a:off x="8352384" y="2278430"/>
              <a:ext cx="51669" cy="62199"/>
            </a:xfrm>
            <a:custGeom>
              <a:avLst/>
              <a:gdLst/>
              <a:ahLst/>
              <a:cxnLst/>
              <a:rect l="l" t="t" r="r" b="b"/>
              <a:pathLst>
                <a:path w="864" h="1015" extrusionOk="0">
                  <a:moveTo>
                    <a:pt x="808" y="0"/>
                  </a:moveTo>
                  <a:cubicBezTo>
                    <a:pt x="806" y="0"/>
                    <a:pt x="805" y="0"/>
                    <a:pt x="803" y="1"/>
                  </a:cubicBezTo>
                  <a:cubicBezTo>
                    <a:pt x="617" y="40"/>
                    <a:pt x="439" y="129"/>
                    <a:pt x="293" y="275"/>
                  </a:cubicBezTo>
                  <a:cubicBezTo>
                    <a:pt x="97" y="471"/>
                    <a:pt x="0" y="724"/>
                    <a:pt x="0" y="977"/>
                  </a:cubicBezTo>
                  <a:cubicBezTo>
                    <a:pt x="0" y="1000"/>
                    <a:pt x="20" y="1015"/>
                    <a:pt x="38" y="1015"/>
                  </a:cubicBezTo>
                  <a:cubicBezTo>
                    <a:pt x="52" y="1015"/>
                    <a:pt x="65" y="1007"/>
                    <a:pt x="71" y="990"/>
                  </a:cubicBezTo>
                  <a:cubicBezTo>
                    <a:pt x="160" y="764"/>
                    <a:pt x="306" y="537"/>
                    <a:pt x="506" y="338"/>
                  </a:cubicBezTo>
                  <a:cubicBezTo>
                    <a:pt x="608" y="236"/>
                    <a:pt x="719" y="147"/>
                    <a:pt x="830" y="72"/>
                  </a:cubicBezTo>
                  <a:cubicBezTo>
                    <a:pt x="864" y="50"/>
                    <a:pt x="844" y="0"/>
                    <a:pt x="808" y="0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79;p58">
              <a:extLst>
                <a:ext uri="{FF2B5EF4-FFF2-40B4-BE49-F238E27FC236}">
                  <a16:creationId xmlns:a16="http://schemas.microsoft.com/office/drawing/2014/main" id="{8639AB67-4B3B-1F40-B614-B2858EC76DC0}"/>
                </a:ext>
              </a:extLst>
            </p:cNvPr>
            <p:cNvSpPr/>
            <p:nvPr/>
          </p:nvSpPr>
          <p:spPr>
            <a:xfrm rot="5400000">
              <a:off x="8339577" y="3046710"/>
              <a:ext cx="86473" cy="61096"/>
            </a:xfrm>
            <a:custGeom>
              <a:avLst/>
              <a:gdLst/>
              <a:ahLst/>
              <a:cxnLst/>
              <a:rect l="l" t="t" r="r" b="b"/>
              <a:pathLst>
                <a:path w="1446" h="997" extrusionOk="0">
                  <a:moveTo>
                    <a:pt x="173" y="0"/>
                  </a:moveTo>
                  <a:cubicBezTo>
                    <a:pt x="136" y="0"/>
                    <a:pt x="99" y="2"/>
                    <a:pt x="62" y="5"/>
                  </a:cubicBezTo>
                  <a:cubicBezTo>
                    <a:pt x="5" y="13"/>
                    <a:pt x="0" y="89"/>
                    <a:pt x="54" y="106"/>
                  </a:cubicBezTo>
                  <a:cubicBezTo>
                    <a:pt x="359" y="191"/>
                    <a:pt x="675" y="351"/>
                    <a:pt x="959" y="585"/>
                  </a:cubicBezTo>
                  <a:cubicBezTo>
                    <a:pt x="1105" y="706"/>
                    <a:pt x="1234" y="839"/>
                    <a:pt x="1345" y="976"/>
                  </a:cubicBezTo>
                  <a:cubicBezTo>
                    <a:pt x="1356" y="990"/>
                    <a:pt x="1371" y="996"/>
                    <a:pt x="1385" y="996"/>
                  </a:cubicBezTo>
                  <a:cubicBezTo>
                    <a:pt x="1416" y="996"/>
                    <a:pt x="1446" y="968"/>
                    <a:pt x="1434" y="932"/>
                  </a:cubicBezTo>
                  <a:cubicBezTo>
                    <a:pt x="1363" y="692"/>
                    <a:pt x="1221" y="470"/>
                    <a:pt x="1012" y="298"/>
                  </a:cubicBezTo>
                  <a:cubicBezTo>
                    <a:pt x="768" y="96"/>
                    <a:pt x="470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80;p58">
              <a:extLst>
                <a:ext uri="{FF2B5EF4-FFF2-40B4-BE49-F238E27FC236}">
                  <a16:creationId xmlns:a16="http://schemas.microsoft.com/office/drawing/2014/main" id="{25851C38-84B3-3747-AD27-BF40DB2294BF}"/>
                </a:ext>
              </a:extLst>
            </p:cNvPr>
            <p:cNvSpPr/>
            <p:nvPr/>
          </p:nvSpPr>
          <p:spPr>
            <a:xfrm rot="5400000">
              <a:off x="8386883" y="3044200"/>
              <a:ext cx="36658" cy="16300"/>
            </a:xfrm>
            <a:custGeom>
              <a:avLst/>
              <a:gdLst/>
              <a:ahLst/>
              <a:cxnLst/>
              <a:rect l="l" t="t" r="r" b="b"/>
              <a:pathLst>
                <a:path w="613" h="266" extrusionOk="0">
                  <a:moveTo>
                    <a:pt x="168" y="1"/>
                  </a:moveTo>
                  <a:cubicBezTo>
                    <a:pt x="133" y="1"/>
                    <a:pt x="97" y="2"/>
                    <a:pt x="62" y="5"/>
                  </a:cubicBezTo>
                  <a:cubicBezTo>
                    <a:pt x="5" y="13"/>
                    <a:pt x="0" y="89"/>
                    <a:pt x="54" y="106"/>
                  </a:cubicBezTo>
                  <a:cubicBezTo>
                    <a:pt x="191" y="142"/>
                    <a:pt x="333" y="200"/>
                    <a:pt x="471" y="266"/>
                  </a:cubicBezTo>
                  <a:cubicBezTo>
                    <a:pt x="515" y="204"/>
                    <a:pt x="564" y="138"/>
                    <a:pt x="613" y="75"/>
                  </a:cubicBezTo>
                  <a:cubicBezTo>
                    <a:pt x="469" y="25"/>
                    <a:pt x="319" y="1"/>
                    <a:pt x="168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81;p58">
              <a:extLst>
                <a:ext uri="{FF2B5EF4-FFF2-40B4-BE49-F238E27FC236}">
                  <a16:creationId xmlns:a16="http://schemas.microsoft.com/office/drawing/2014/main" id="{74C15C6C-F163-EF45-A570-91EBD9A40F22}"/>
                </a:ext>
              </a:extLst>
            </p:cNvPr>
            <p:cNvSpPr/>
            <p:nvPr/>
          </p:nvSpPr>
          <p:spPr>
            <a:xfrm rot="5400000">
              <a:off x="8373037" y="2618755"/>
              <a:ext cx="29542" cy="45224"/>
            </a:xfrm>
            <a:custGeom>
              <a:avLst/>
              <a:gdLst/>
              <a:ahLst/>
              <a:cxnLst/>
              <a:rect l="l" t="t" r="r" b="b"/>
              <a:pathLst>
                <a:path w="494" h="738" extrusionOk="0">
                  <a:moveTo>
                    <a:pt x="0" y="0"/>
                  </a:moveTo>
                  <a:lnTo>
                    <a:pt x="0" y="738"/>
                  </a:lnTo>
                  <a:lnTo>
                    <a:pt x="493" y="73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82;p58">
              <a:extLst>
                <a:ext uri="{FF2B5EF4-FFF2-40B4-BE49-F238E27FC236}">
                  <a16:creationId xmlns:a16="http://schemas.microsoft.com/office/drawing/2014/main" id="{7B3DCC8E-4CD2-5842-BB46-AA91FA6F599C}"/>
                </a:ext>
              </a:extLst>
            </p:cNvPr>
            <p:cNvSpPr/>
            <p:nvPr/>
          </p:nvSpPr>
          <p:spPr>
            <a:xfrm rot="5400000">
              <a:off x="8381862" y="2481178"/>
              <a:ext cx="7236" cy="40567"/>
            </a:xfrm>
            <a:custGeom>
              <a:avLst/>
              <a:gdLst/>
              <a:ahLst/>
              <a:cxnLst/>
              <a:rect l="l" t="t" r="r" b="b"/>
              <a:pathLst>
                <a:path w="121" h="662" extrusionOk="0">
                  <a:moveTo>
                    <a:pt x="0" y="0"/>
                  </a:moveTo>
                  <a:lnTo>
                    <a:pt x="0" y="662"/>
                  </a:lnTo>
                  <a:lnTo>
                    <a:pt x="121" y="66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83;p58">
              <a:extLst>
                <a:ext uri="{FF2B5EF4-FFF2-40B4-BE49-F238E27FC236}">
                  <a16:creationId xmlns:a16="http://schemas.microsoft.com/office/drawing/2014/main" id="{DDF30B10-7FEC-7D45-BECB-9CD6224CE86A}"/>
                </a:ext>
              </a:extLst>
            </p:cNvPr>
            <p:cNvSpPr/>
            <p:nvPr/>
          </p:nvSpPr>
          <p:spPr>
            <a:xfrm rot="5400000">
              <a:off x="8048715" y="2790866"/>
              <a:ext cx="41741" cy="59809"/>
            </a:xfrm>
            <a:custGeom>
              <a:avLst/>
              <a:gdLst/>
              <a:ahLst/>
              <a:cxnLst/>
              <a:rect l="l" t="t" r="r" b="b"/>
              <a:pathLst>
                <a:path w="698" h="976" extrusionOk="0">
                  <a:moveTo>
                    <a:pt x="1" y="0"/>
                  </a:moveTo>
                  <a:lnTo>
                    <a:pt x="1" y="976"/>
                  </a:lnTo>
                  <a:cubicBezTo>
                    <a:pt x="382" y="976"/>
                    <a:pt x="697" y="666"/>
                    <a:pt x="697" y="279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84;p58">
              <a:extLst>
                <a:ext uri="{FF2B5EF4-FFF2-40B4-BE49-F238E27FC236}">
                  <a16:creationId xmlns:a16="http://schemas.microsoft.com/office/drawing/2014/main" id="{B7270004-9885-BD41-9C96-398744066F8C}"/>
                </a:ext>
              </a:extLst>
            </p:cNvPr>
            <p:cNvSpPr/>
            <p:nvPr/>
          </p:nvSpPr>
          <p:spPr>
            <a:xfrm rot="5400000">
              <a:off x="8217447" y="2597193"/>
              <a:ext cx="83961" cy="171950"/>
            </a:xfrm>
            <a:custGeom>
              <a:avLst/>
              <a:gdLst/>
              <a:ahLst/>
              <a:cxnLst/>
              <a:rect l="l" t="t" r="r" b="b"/>
              <a:pathLst>
                <a:path w="1404" h="2806" extrusionOk="0">
                  <a:moveTo>
                    <a:pt x="373" y="0"/>
                  </a:moveTo>
                  <a:cubicBezTo>
                    <a:pt x="170" y="0"/>
                    <a:pt x="0" y="169"/>
                    <a:pt x="0" y="373"/>
                  </a:cubicBezTo>
                  <a:lnTo>
                    <a:pt x="0" y="1403"/>
                  </a:lnTo>
                  <a:lnTo>
                    <a:pt x="0" y="2432"/>
                  </a:lnTo>
                  <a:cubicBezTo>
                    <a:pt x="0" y="2641"/>
                    <a:pt x="170" y="2805"/>
                    <a:pt x="373" y="2805"/>
                  </a:cubicBezTo>
                  <a:lnTo>
                    <a:pt x="1030" y="2805"/>
                  </a:lnTo>
                  <a:cubicBezTo>
                    <a:pt x="1239" y="2805"/>
                    <a:pt x="1403" y="2641"/>
                    <a:pt x="1403" y="2432"/>
                  </a:cubicBezTo>
                  <a:lnTo>
                    <a:pt x="1403" y="1403"/>
                  </a:lnTo>
                  <a:lnTo>
                    <a:pt x="1403" y="373"/>
                  </a:lnTo>
                  <a:cubicBezTo>
                    <a:pt x="1403" y="169"/>
                    <a:pt x="1239" y="0"/>
                    <a:pt x="1030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85;p58">
              <a:extLst>
                <a:ext uri="{FF2B5EF4-FFF2-40B4-BE49-F238E27FC236}">
                  <a16:creationId xmlns:a16="http://schemas.microsoft.com/office/drawing/2014/main" id="{B72E9E13-FDD7-A44F-A5BF-E8DCCE3AD208}"/>
                </a:ext>
              </a:extLst>
            </p:cNvPr>
            <p:cNvSpPr/>
            <p:nvPr/>
          </p:nvSpPr>
          <p:spPr>
            <a:xfrm rot="5400000">
              <a:off x="8180549" y="2711738"/>
              <a:ext cx="157757" cy="263992"/>
            </a:xfrm>
            <a:custGeom>
              <a:avLst/>
              <a:gdLst/>
              <a:ahLst/>
              <a:cxnLst/>
              <a:rect l="l" t="t" r="r" b="b"/>
              <a:pathLst>
                <a:path w="2638" h="4308" extrusionOk="0">
                  <a:moveTo>
                    <a:pt x="1857" y="0"/>
                  </a:moveTo>
                  <a:cubicBezTo>
                    <a:pt x="1829" y="0"/>
                    <a:pt x="1800" y="4"/>
                    <a:pt x="1771" y="10"/>
                  </a:cubicBezTo>
                  <a:lnTo>
                    <a:pt x="249" y="356"/>
                  </a:lnTo>
                  <a:cubicBezTo>
                    <a:pt x="103" y="392"/>
                    <a:pt x="1" y="530"/>
                    <a:pt x="14" y="680"/>
                  </a:cubicBezTo>
                  <a:lnTo>
                    <a:pt x="85" y="1555"/>
                  </a:lnTo>
                  <a:cubicBezTo>
                    <a:pt x="116" y="1954"/>
                    <a:pt x="116" y="2354"/>
                    <a:pt x="85" y="2753"/>
                  </a:cubicBezTo>
                  <a:lnTo>
                    <a:pt x="14" y="3632"/>
                  </a:lnTo>
                  <a:cubicBezTo>
                    <a:pt x="1" y="3783"/>
                    <a:pt x="103" y="3920"/>
                    <a:pt x="249" y="3951"/>
                  </a:cubicBezTo>
                  <a:lnTo>
                    <a:pt x="1771" y="4298"/>
                  </a:lnTo>
                  <a:cubicBezTo>
                    <a:pt x="1801" y="4305"/>
                    <a:pt x="1831" y="4308"/>
                    <a:pt x="1861" y="4308"/>
                  </a:cubicBezTo>
                  <a:cubicBezTo>
                    <a:pt x="2003" y="4308"/>
                    <a:pt x="2137" y="4230"/>
                    <a:pt x="2203" y="4098"/>
                  </a:cubicBezTo>
                  <a:cubicBezTo>
                    <a:pt x="2375" y="3756"/>
                    <a:pt x="2637" y="3086"/>
                    <a:pt x="2637" y="2154"/>
                  </a:cubicBezTo>
                  <a:cubicBezTo>
                    <a:pt x="2637" y="1222"/>
                    <a:pt x="2375" y="557"/>
                    <a:pt x="2203" y="210"/>
                  </a:cubicBezTo>
                  <a:cubicBezTo>
                    <a:pt x="2136" y="80"/>
                    <a:pt x="2001" y="0"/>
                    <a:pt x="1857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86;p58">
              <a:extLst>
                <a:ext uri="{FF2B5EF4-FFF2-40B4-BE49-F238E27FC236}">
                  <a16:creationId xmlns:a16="http://schemas.microsoft.com/office/drawing/2014/main" id="{D4C93F4E-B745-B04D-813C-A17E38571A19}"/>
                </a:ext>
              </a:extLst>
            </p:cNvPr>
            <p:cNvSpPr/>
            <p:nvPr/>
          </p:nvSpPr>
          <p:spPr>
            <a:xfrm rot="5400000">
              <a:off x="8223546" y="2754735"/>
              <a:ext cx="71762" cy="263992"/>
            </a:xfrm>
            <a:custGeom>
              <a:avLst/>
              <a:gdLst/>
              <a:ahLst/>
              <a:cxnLst/>
              <a:rect l="l" t="t" r="r" b="b"/>
              <a:pathLst>
                <a:path w="1200" h="4308" extrusionOk="0">
                  <a:moveTo>
                    <a:pt x="419" y="0"/>
                  </a:moveTo>
                  <a:cubicBezTo>
                    <a:pt x="391" y="0"/>
                    <a:pt x="362" y="4"/>
                    <a:pt x="333" y="10"/>
                  </a:cubicBezTo>
                  <a:lnTo>
                    <a:pt x="276" y="24"/>
                  </a:lnTo>
                  <a:cubicBezTo>
                    <a:pt x="1" y="1444"/>
                    <a:pt x="1" y="2864"/>
                    <a:pt x="276" y="4285"/>
                  </a:cubicBezTo>
                  <a:lnTo>
                    <a:pt x="333" y="4298"/>
                  </a:lnTo>
                  <a:cubicBezTo>
                    <a:pt x="363" y="4305"/>
                    <a:pt x="393" y="4308"/>
                    <a:pt x="423" y="4308"/>
                  </a:cubicBezTo>
                  <a:cubicBezTo>
                    <a:pt x="565" y="4308"/>
                    <a:pt x="699" y="4230"/>
                    <a:pt x="765" y="4098"/>
                  </a:cubicBezTo>
                  <a:cubicBezTo>
                    <a:pt x="937" y="3756"/>
                    <a:pt x="1199" y="3086"/>
                    <a:pt x="1199" y="2154"/>
                  </a:cubicBezTo>
                  <a:cubicBezTo>
                    <a:pt x="1199" y="1222"/>
                    <a:pt x="937" y="557"/>
                    <a:pt x="765" y="210"/>
                  </a:cubicBezTo>
                  <a:cubicBezTo>
                    <a:pt x="698" y="80"/>
                    <a:pt x="563" y="0"/>
                    <a:pt x="419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87;p58">
              <a:extLst>
                <a:ext uri="{FF2B5EF4-FFF2-40B4-BE49-F238E27FC236}">
                  <a16:creationId xmlns:a16="http://schemas.microsoft.com/office/drawing/2014/main" id="{19ADC290-9964-F54A-B498-7CC6A4B0573B}"/>
                </a:ext>
              </a:extLst>
            </p:cNvPr>
            <p:cNvSpPr/>
            <p:nvPr/>
          </p:nvSpPr>
          <p:spPr>
            <a:xfrm rot="5400000">
              <a:off x="8196483" y="2302996"/>
              <a:ext cx="125584" cy="231820"/>
            </a:xfrm>
            <a:custGeom>
              <a:avLst/>
              <a:gdLst/>
              <a:ahLst/>
              <a:cxnLst/>
              <a:rect l="l" t="t" r="r" b="b"/>
              <a:pathLst>
                <a:path w="2100" h="3783" extrusionOk="0">
                  <a:moveTo>
                    <a:pt x="679" y="1"/>
                  </a:moveTo>
                  <a:cubicBezTo>
                    <a:pt x="531" y="1"/>
                    <a:pt x="399" y="91"/>
                    <a:pt x="338" y="224"/>
                  </a:cubicBezTo>
                  <a:cubicBezTo>
                    <a:pt x="205" y="544"/>
                    <a:pt x="0" y="1148"/>
                    <a:pt x="0" y="1889"/>
                  </a:cubicBezTo>
                  <a:cubicBezTo>
                    <a:pt x="0" y="2635"/>
                    <a:pt x="205" y="3234"/>
                    <a:pt x="338" y="3553"/>
                  </a:cubicBezTo>
                  <a:cubicBezTo>
                    <a:pt x="399" y="3692"/>
                    <a:pt x="532" y="3782"/>
                    <a:pt x="681" y="3782"/>
                  </a:cubicBezTo>
                  <a:cubicBezTo>
                    <a:pt x="694" y="3782"/>
                    <a:pt x="706" y="3781"/>
                    <a:pt x="719" y="3780"/>
                  </a:cubicBezTo>
                  <a:lnTo>
                    <a:pt x="1741" y="3682"/>
                  </a:lnTo>
                  <a:cubicBezTo>
                    <a:pt x="1949" y="3660"/>
                    <a:pt x="2100" y="3473"/>
                    <a:pt x="2078" y="3270"/>
                  </a:cubicBezTo>
                  <a:lnTo>
                    <a:pt x="2020" y="2781"/>
                  </a:lnTo>
                  <a:cubicBezTo>
                    <a:pt x="1954" y="2191"/>
                    <a:pt x="1954" y="1592"/>
                    <a:pt x="2020" y="997"/>
                  </a:cubicBezTo>
                  <a:lnTo>
                    <a:pt x="2078" y="513"/>
                  </a:lnTo>
                  <a:cubicBezTo>
                    <a:pt x="2100" y="304"/>
                    <a:pt x="1949" y="118"/>
                    <a:pt x="1741" y="101"/>
                  </a:cubicBezTo>
                  <a:lnTo>
                    <a:pt x="719" y="3"/>
                  </a:lnTo>
                  <a:cubicBezTo>
                    <a:pt x="706" y="1"/>
                    <a:pt x="692" y="1"/>
                    <a:pt x="679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88;p58">
              <a:extLst>
                <a:ext uri="{FF2B5EF4-FFF2-40B4-BE49-F238E27FC236}">
                  <a16:creationId xmlns:a16="http://schemas.microsoft.com/office/drawing/2014/main" id="{304C949C-AEEF-FD43-8A02-85F2F3EA6B45}"/>
                </a:ext>
              </a:extLst>
            </p:cNvPr>
            <p:cNvSpPr/>
            <p:nvPr/>
          </p:nvSpPr>
          <p:spPr>
            <a:xfrm rot="5400000">
              <a:off x="7952785" y="2608937"/>
              <a:ext cx="344577" cy="33765"/>
            </a:xfrm>
            <a:custGeom>
              <a:avLst/>
              <a:gdLst/>
              <a:ahLst/>
              <a:cxnLst/>
              <a:rect l="l" t="t" r="r" b="b"/>
              <a:pathLst>
                <a:path w="5762" h="551" extrusionOk="0">
                  <a:moveTo>
                    <a:pt x="3174" y="1"/>
                  </a:moveTo>
                  <a:cubicBezTo>
                    <a:pt x="1421" y="1"/>
                    <a:pt x="0" y="124"/>
                    <a:pt x="0" y="276"/>
                  </a:cubicBezTo>
                  <a:cubicBezTo>
                    <a:pt x="0" y="427"/>
                    <a:pt x="1421" y="550"/>
                    <a:pt x="3174" y="550"/>
                  </a:cubicBezTo>
                  <a:cubicBezTo>
                    <a:pt x="4932" y="550"/>
                    <a:pt x="5762" y="427"/>
                    <a:pt x="5762" y="276"/>
                  </a:cubicBezTo>
                  <a:cubicBezTo>
                    <a:pt x="5762" y="124"/>
                    <a:pt x="4932" y="1"/>
                    <a:pt x="3174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89;p58">
              <a:extLst>
                <a:ext uri="{FF2B5EF4-FFF2-40B4-BE49-F238E27FC236}">
                  <a16:creationId xmlns:a16="http://schemas.microsoft.com/office/drawing/2014/main" id="{51E831F8-5D21-8F49-B521-4B20BBE11AF9}"/>
                </a:ext>
              </a:extLst>
            </p:cNvPr>
            <p:cNvSpPr/>
            <p:nvPr/>
          </p:nvSpPr>
          <p:spPr>
            <a:xfrm rot="5400000">
              <a:off x="8114712" y="2278462"/>
              <a:ext cx="51609" cy="62076"/>
            </a:xfrm>
            <a:custGeom>
              <a:avLst/>
              <a:gdLst/>
              <a:ahLst/>
              <a:cxnLst/>
              <a:rect l="l" t="t" r="r" b="b"/>
              <a:pathLst>
                <a:path w="863" h="1013" extrusionOk="0">
                  <a:moveTo>
                    <a:pt x="37" y="1"/>
                  </a:moveTo>
                  <a:cubicBezTo>
                    <a:pt x="18" y="1"/>
                    <a:pt x="0" y="14"/>
                    <a:pt x="0" y="40"/>
                  </a:cubicBezTo>
                  <a:cubicBezTo>
                    <a:pt x="0" y="293"/>
                    <a:pt x="97" y="545"/>
                    <a:pt x="293" y="740"/>
                  </a:cubicBezTo>
                  <a:cubicBezTo>
                    <a:pt x="439" y="883"/>
                    <a:pt x="617" y="976"/>
                    <a:pt x="803" y="1012"/>
                  </a:cubicBezTo>
                  <a:cubicBezTo>
                    <a:pt x="806" y="1013"/>
                    <a:pt x="809" y="1013"/>
                    <a:pt x="812" y="1013"/>
                  </a:cubicBezTo>
                  <a:cubicBezTo>
                    <a:pt x="846" y="1013"/>
                    <a:pt x="863" y="965"/>
                    <a:pt x="830" y="941"/>
                  </a:cubicBezTo>
                  <a:cubicBezTo>
                    <a:pt x="719" y="869"/>
                    <a:pt x="608" y="781"/>
                    <a:pt x="506" y="679"/>
                  </a:cubicBezTo>
                  <a:cubicBezTo>
                    <a:pt x="306" y="479"/>
                    <a:pt x="160" y="253"/>
                    <a:pt x="71" y="27"/>
                  </a:cubicBezTo>
                  <a:cubicBezTo>
                    <a:pt x="65" y="9"/>
                    <a:pt x="51" y="1"/>
                    <a:pt x="37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90;p58">
              <a:extLst>
                <a:ext uri="{FF2B5EF4-FFF2-40B4-BE49-F238E27FC236}">
                  <a16:creationId xmlns:a16="http://schemas.microsoft.com/office/drawing/2014/main" id="{47EE0701-CF5E-8744-A8D2-889269E9EB16}"/>
                </a:ext>
              </a:extLst>
            </p:cNvPr>
            <p:cNvSpPr/>
            <p:nvPr/>
          </p:nvSpPr>
          <p:spPr>
            <a:xfrm rot="5400000">
              <a:off x="8092592" y="3046802"/>
              <a:ext cx="86473" cy="60912"/>
            </a:xfrm>
            <a:custGeom>
              <a:avLst/>
              <a:gdLst/>
              <a:ahLst/>
              <a:cxnLst/>
              <a:rect l="l" t="t" r="r" b="b"/>
              <a:pathLst>
                <a:path w="1446" h="994" extrusionOk="0">
                  <a:moveTo>
                    <a:pt x="1386" y="0"/>
                  </a:moveTo>
                  <a:cubicBezTo>
                    <a:pt x="1371" y="0"/>
                    <a:pt x="1356" y="6"/>
                    <a:pt x="1345" y="21"/>
                  </a:cubicBezTo>
                  <a:cubicBezTo>
                    <a:pt x="1234" y="158"/>
                    <a:pt x="1105" y="291"/>
                    <a:pt x="959" y="410"/>
                  </a:cubicBezTo>
                  <a:cubicBezTo>
                    <a:pt x="675" y="646"/>
                    <a:pt x="359" y="806"/>
                    <a:pt x="54" y="890"/>
                  </a:cubicBezTo>
                  <a:cubicBezTo>
                    <a:pt x="0" y="904"/>
                    <a:pt x="5" y="984"/>
                    <a:pt x="62" y="988"/>
                  </a:cubicBezTo>
                  <a:cubicBezTo>
                    <a:pt x="102" y="992"/>
                    <a:pt x="142" y="993"/>
                    <a:pt x="182" y="993"/>
                  </a:cubicBezTo>
                  <a:cubicBezTo>
                    <a:pt x="477" y="993"/>
                    <a:pt x="770" y="894"/>
                    <a:pt x="1012" y="695"/>
                  </a:cubicBezTo>
                  <a:cubicBezTo>
                    <a:pt x="1221" y="527"/>
                    <a:pt x="1363" y="304"/>
                    <a:pt x="1434" y="64"/>
                  </a:cubicBezTo>
                  <a:cubicBezTo>
                    <a:pt x="1446" y="28"/>
                    <a:pt x="1417" y="0"/>
                    <a:pt x="1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91;p58">
              <a:extLst>
                <a:ext uri="{FF2B5EF4-FFF2-40B4-BE49-F238E27FC236}">
                  <a16:creationId xmlns:a16="http://schemas.microsoft.com/office/drawing/2014/main" id="{0FCF1B63-411D-D047-9D0E-3331062E4509}"/>
                </a:ext>
              </a:extLst>
            </p:cNvPr>
            <p:cNvSpPr/>
            <p:nvPr/>
          </p:nvSpPr>
          <p:spPr>
            <a:xfrm rot="5400000">
              <a:off x="8095286" y="3044108"/>
              <a:ext cx="36658" cy="16484"/>
            </a:xfrm>
            <a:custGeom>
              <a:avLst/>
              <a:gdLst/>
              <a:ahLst/>
              <a:cxnLst/>
              <a:rect l="l" t="t" r="r" b="b"/>
              <a:pathLst>
                <a:path w="613" h="269" extrusionOk="0">
                  <a:moveTo>
                    <a:pt x="471" y="1"/>
                  </a:moveTo>
                  <a:cubicBezTo>
                    <a:pt x="333" y="72"/>
                    <a:pt x="191" y="125"/>
                    <a:pt x="54" y="165"/>
                  </a:cubicBezTo>
                  <a:cubicBezTo>
                    <a:pt x="0" y="179"/>
                    <a:pt x="5" y="259"/>
                    <a:pt x="62" y="263"/>
                  </a:cubicBezTo>
                  <a:cubicBezTo>
                    <a:pt x="101" y="267"/>
                    <a:pt x="139" y="268"/>
                    <a:pt x="177" y="268"/>
                  </a:cubicBezTo>
                  <a:cubicBezTo>
                    <a:pt x="325" y="268"/>
                    <a:pt x="472" y="241"/>
                    <a:pt x="613" y="191"/>
                  </a:cubicBezTo>
                  <a:cubicBezTo>
                    <a:pt x="564" y="130"/>
                    <a:pt x="515" y="68"/>
                    <a:pt x="471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92;p58">
              <a:extLst>
                <a:ext uri="{FF2B5EF4-FFF2-40B4-BE49-F238E27FC236}">
                  <a16:creationId xmlns:a16="http://schemas.microsoft.com/office/drawing/2014/main" id="{52B93331-BB5C-FB4E-91CD-001A815233E4}"/>
                </a:ext>
              </a:extLst>
            </p:cNvPr>
            <p:cNvSpPr/>
            <p:nvPr/>
          </p:nvSpPr>
          <p:spPr>
            <a:xfrm rot="5400000">
              <a:off x="8111621" y="2614404"/>
              <a:ext cx="29542" cy="53926"/>
            </a:xfrm>
            <a:custGeom>
              <a:avLst/>
              <a:gdLst/>
              <a:ahLst/>
              <a:cxnLst/>
              <a:rect l="l" t="t" r="r" b="b"/>
              <a:pathLst>
                <a:path w="494" h="880" extrusionOk="0">
                  <a:moveTo>
                    <a:pt x="0" y="0"/>
                  </a:moveTo>
                  <a:lnTo>
                    <a:pt x="0" y="879"/>
                  </a:lnTo>
                  <a:lnTo>
                    <a:pt x="493" y="8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93;p58">
              <a:extLst>
                <a:ext uri="{FF2B5EF4-FFF2-40B4-BE49-F238E27FC236}">
                  <a16:creationId xmlns:a16="http://schemas.microsoft.com/office/drawing/2014/main" id="{0307CCDC-E8AE-C54F-8CD9-85ED754CBE68}"/>
                </a:ext>
              </a:extLst>
            </p:cNvPr>
            <p:cNvSpPr/>
            <p:nvPr/>
          </p:nvSpPr>
          <p:spPr>
            <a:xfrm rot="5400000">
              <a:off x="8122774" y="2474499"/>
              <a:ext cx="7236" cy="53926"/>
            </a:xfrm>
            <a:custGeom>
              <a:avLst/>
              <a:gdLst/>
              <a:ahLst/>
              <a:cxnLst/>
              <a:rect l="l" t="t" r="r" b="b"/>
              <a:pathLst>
                <a:path w="121" h="880" extrusionOk="0">
                  <a:moveTo>
                    <a:pt x="0" y="0"/>
                  </a:moveTo>
                  <a:lnTo>
                    <a:pt x="0" y="879"/>
                  </a:lnTo>
                  <a:lnTo>
                    <a:pt x="121" y="879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194;p58">
              <a:extLst>
                <a:ext uri="{FF2B5EF4-FFF2-40B4-BE49-F238E27FC236}">
                  <a16:creationId xmlns:a16="http://schemas.microsoft.com/office/drawing/2014/main" id="{CB54F9CD-446C-6C49-A137-EBCFF1BDD544}"/>
                </a:ext>
              </a:extLst>
            </p:cNvPr>
            <p:cNvSpPr/>
            <p:nvPr/>
          </p:nvSpPr>
          <p:spPr>
            <a:xfrm rot="5400000">
              <a:off x="8322273" y="2318665"/>
              <a:ext cx="74632" cy="28495"/>
            </a:xfrm>
            <a:custGeom>
              <a:avLst/>
              <a:gdLst/>
              <a:ahLst/>
              <a:cxnLst/>
              <a:rect l="l" t="t" r="r" b="b"/>
              <a:pathLst>
                <a:path w="1248" h="465" extrusionOk="0">
                  <a:moveTo>
                    <a:pt x="980" y="1"/>
                  </a:moveTo>
                  <a:cubicBezTo>
                    <a:pt x="520" y="1"/>
                    <a:pt x="0" y="464"/>
                    <a:pt x="0" y="464"/>
                  </a:cubicBezTo>
                  <a:lnTo>
                    <a:pt x="1248" y="65"/>
                  </a:lnTo>
                  <a:cubicBezTo>
                    <a:pt x="1164" y="20"/>
                    <a:pt x="1074" y="1"/>
                    <a:pt x="980" y="1"/>
                  </a:cubicBezTo>
                  <a:close/>
                </a:path>
              </a:pathLst>
            </a:custGeom>
            <a:solidFill>
              <a:srgbClr val="C25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195;p58">
              <a:extLst>
                <a:ext uri="{FF2B5EF4-FFF2-40B4-BE49-F238E27FC236}">
                  <a16:creationId xmlns:a16="http://schemas.microsoft.com/office/drawing/2014/main" id="{255D7495-04B5-AD47-AFD0-4B4FC7E73BAA}"/>
                </a:ext>
              </a:extLst>
            </p:cNvPr>
            <p:cNvSpPr/>
            <p:nvPr/>
          </p:nvSpPr>
          <p:spPr>
            <a:xfrm rot="5400000">
              <a:off x="8121829" y="2318542"/>
              <a:ext cx="74632" cy="28740"/>
            </a:xfrm>
            <a:custGeom>
              <a:avLst/>
              <a:gdLst/>
              <a:ahLst/>
              <a:cxnLst/>
              <a:rect l="l" t="t" r="r" b="b"/>
              <a:pathLst>
                <a:path w="1248" h="469" extrusionOk="0">
                  <a:moveTo>
                    <a:pt x="0" y="0"/>
                  </a:moveTo>
                  <a:cubicBezTo>
                    <a:pt x="1" y="0"/>
                    <a:pt x="521" y="469"/>
                    <a:pt x="982" y="469"/>
                  </a:cubicBezTo>
                  <a:cubicBezTo>
                    <a:pt x="1075" y="469"/>
                    <a:pt x="1165" y="450"/>
                    <a:pt x="1248" y="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25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196;p58">
              <a:extLst>
                <a:ext uri="{FF2B5EF4-FFF2-40B4-BE49-F238E27FC236}">
                  <a16:creationId xmlns:a16="http://schemas.microsoft.com/office/drawing/2014/main" id="{1F477168-AEE2-8043-8743-660392FBD67E}"/>
                </a:ext>
              </a:extLst>
            </p:cNvPr>
            <p:cNvSpPr/>
            <p:nvPr/>
          </p:nvSpPr>
          <p:spPr>
            <a:xfrm rot="5400000">
              <a:off x="8247975" y="2759111"/>
              <a:ext cx="22845" cy="82175"/>
            </a:xfrm>
            <a:custGeom>
              <a:avLst/>
              <a:gdLst/>
              <a:ahLst/>
              <a:cxnLst/>
              <a:rect l="l" t="t" r="r" b="b"/>
              <a:pathLst>
                <a:path w="382" h="1341" extrusionOk="0">
                  <a:moveTo>
                    <a:pt x="182" y="0"/>
                  </a:moveTo>
                  <a:cubicBezTo>
                    <a:pt x="84" y="0"/>
                    <a:pt x="0" y="84"/>
                    <a:pt x="0" y="181"/>
                  </a:cubicBezTo>
                  <a:lnTo>
                    <a:pt x="0" y="1162"/>
                  </a:lnTo>
                  <a:cubicBezTo>
                    <a:pt x="0" y="1260"/>
                    <a:pt x="84" y="1340"/>
                    <a:pt x="182" y="1340"/>
                  </a:cubicBezTo>
                  <a:lnTo>
                    <a:pt x="199" y="1340"/>
                  </a:lnTo>
                  <a:cubicBezTo>
                    <a:pt x="297" y="1340"/>
                    <a:pt x="382" y="1260"/>
                    <a:pt x="382" y="1162"/>
                  </a:cubicBezTo>
                  <a:lnTo>
                    <a:pt x="382" y="181"/>
                  </a:lnTo>
                  <a:cubicBezTo>
                    <a:pt x="382" y="84"/>
                    <a:pt x="297" y="0"/>
                    <a:pt x="199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197;p58">
              <a:extLst>
                <a:ext uri="{FF2B5EF4-FFF2-40B4-BE49-F238E27FC236}">
                  <a16:creationId xmlns:a16="http://schemas.microsoft.com/office/drawing/2014/main" id="{3FE7EF0B-46E0-7240-B7A4-D19C72B45989}"/>
                </a:ext>
              </a:extLst>
            </p:cNvPr>
            <p:cNvSpPr/>
            <p:nvPr/>
          </p:nvSpPr>
          <p:spPr>
            <a:xfrm rot="5400000">
              <a:off x="8231075" y="2235599"/>
              <a:ext cx="61058" cy="155099"/>
            </a:xfrm>
            <a:custGeom>
              <a:avLst/>
              <a:gdLst/>
              <a:ahLst/>
              <a:cxnLst/>
              <a:rect l="l" t="t" r="r" b="b"/>
              <a:pathLst>
                <a:path w="1021" h="2531" extrusionOk="0">
                  <a:moveTo>
                    <a:pt x="582" y="1"/>
                  </a:moveTo>
                  <a:cubicBezTo>
                    <a:pt x="311" y="1"/>
                    <a:pt x="89" y="205"/>
                    <a:pt x="62" y="476"/>
                  </a:cubicBezTo>
                  <a:cubicBezTo>
                    <a:pt x="4" y="1008"/>
                    <a:pt x="0" y="1537"/>
                    <a:pt x="58" y="2055"/>
                  </a:cubicBezTo>
                  <a:cubicBezTo>
                    <a:pt x="84" y="2326"/>
                    <a:pt x="311" y="2531"/>
                    <a:pt x="577" y="2531"/>
                  </a:cubicBezTo>
                  <a:lnTo>
                    <a:pt x="1021" y="2531"/>
                  </a:lnTo>
                  <a:cubicBezTo>
                    <a:pt x="906" y="1687"/>
                    <a:pt x="906" y="844"/>
                    <a:pt x="1021" y="1"/>
                  </a:cubicBezTo>
                  <a:close/>
                </a:path>
              </a:pathLst>
            </a:custGeom>
            <a:solidFill>
              <a:srgbClr val="C25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934;p37">
            <a:extLst>
              <a:ext uri="{FF2B5EF4-FFF2-40B4-BE49-F238E27FC236}">
                <a16:creationId xmlns:a16="http://schemas.microsoft.com/office/drawing/2014/main" id="{74F8C110-3585-D348-9439-F56E0793F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3268" y="6579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U-net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167" name="Google Shape;934;p37">
            <a:extLst>
              <a:ext uri="{FF2B5EF4-FFF2-40B4-BE49-F238E27FC236}">
                <a16:creationId xmlns:a16="http://schemas.microsoft.com/office/drawing/2014/main" id="{DD296C90-6FE0-FC48-B133-1564B349726D}"/>
              </a:ext>
            </a:extLst>
          </p:cNvPr>
          <p:cNvSpPr txBox="1">
            <a:spLocks/>
          </p:cNvSpPr>
          <p:nvPr/>
        </p:nvSpPr>
        <p:spPr>
          <a:xfrm>
            <a:off x="3113680" y="330675"/>
            <a:ext cx="21552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Arcature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652746"/>
      </p:ext>
    </p:extLst>
  </p:cSld>
  <p:clrMapOvr>
    <a:masterClrMapping/>
  </p:clrMapOvr>
</p:sld>
</file>

<file path=ppt/theme/theme1.xml><?xml version="1.0" encoding="utf-8"?>
<a:theme xmlns:a="http://schemas.openxmlformats.org/drawingml/2006/main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103</Words>
  <Application>Microsoft Macintosh PowerPoint</Application>
  <PresentationFormat>On-screen Show (16:9)</PresentationFormat>
  <Paragraphs>60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Ubuntu</vt:lpstr>
      <vt:lpstr>Open Sans</vt:lpstr>
      <vt:lpstr>Krona One</vt:lpstr>
      <vt:lpstr>Arial</vt:lpstr>
      <vt:lpstr>Lato</vt:lpstr>
      <vt:lpstr>Driving Center Company Profile by Slidesgo</vt:lpstr>
      <vt:lpstr>Semantic Segmentation For Self Driving Cars</vt:lpstr>
      <vt:lpstr>Table of Contents</vt:lpstr>
      <vt:lpstr>01</vt:lpstr>
      <vt:lpstr>PowerPoint Presentation</vt:lpstr>
      <vt:lpstr>Workflow</vt:lpstr>
      <vt:lpstr>PowerPoint Presentation</vt:lpstr>
      <vt:lpstr>PowerPoint Presentation</vt:lpstr>
      <vt:lpstr>Convolutional  Encoder Decoder </vt:lpstr>
      <vt:lpstr>PowerPoint Presentation</vt:lpstr>
      <vt:lpstr>PowerPoint Presentation</vt:lpstr>
      <vt:lpstr>PowerPoint Presentation</vt:lpstr>
      <vt:lpstr>Prediction</vt:lpstr>
      <vt:lpstr>2</vt:lpstr>
      <vt:lpstr>Transfer Learning of Encoder </vt:lpstr>
      <vt:lpstr>Transfer Learning of Encoder and Decoder  </vt:lpstr>
      <vt:lpstr>Prediction</vt:lpstr>
      <vt:lpstr>03</vt:lpstr>
      <vt:lpstr>PowerPoint Presentation</vt:lpstr>
      <vt:lpstr>Intersection over Union </vt:lpstr>
      <vt:lpstr>Evaluation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Segmentation For Self Driving Cars</dc:title>
  <cp:lastModifiedBy>نوف</cp:lastModifiedBy>
  <cp:revision>2</cp:revision>
  <dcterms:modified xsi:type="dcterms:W3CDTF">2022-01-19T21:36:30Z</dcterms:modified>
</cp:coreProperties>
</file>